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047"/>
    <a:srgbClr val="FFA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élodie Mandolfo" userId="1841386722bed984" providerId="LiveId" clId="{D0FF7DD7-EDEE-40F1-95DA-B5876DAB7A27}"/>
    <pc:docChg chg="undo custSel addSld delSld modSld">
      <pc:chgData name="Mélodie Mandolfo" userId="1841386722bed984" providerId="LiveId" clId="{D0FF7DD7-EDEE-40F1-95DA-B5876DAB7A27}" dt="2021-05-17T14:44:34.691" v="1780" actId="20577"/>
      <pc:docMkLst>
        <pc:docMk/>
      </pc:docMkLst>
      <pc:sldChg chg="addSp delSp modSp mod">
        <pc:chgData name="Mélodie Mandolfo" userId="1841386722bed984" providerId="LiveId" clId="{D0FF7DD7-EDEE-40F1-95DA-B5876DAB7A27}" dt="2021-05-17T13:51:41.539" v="867" actId="2711"/>
        <pc:sldMkLst>
          <pc:docMk/>
          <pc:sldMk cId="3602235037" sldId="256"/>
        </pc:sldMkLst>
        <pc:spChg chg="mod">
          <ac:chgData name="Mélodie Mandolfo" userId="1841386722bed984" providerId="LiveId" clId="{D0FF7DD7-EDEE-40F1-95DA-B5876DAB7A27}" dt="2021-05-17T13:51:41.539" v="867" actId="2711"/>
          <ac:spMkLst>
            <pc:docMk/>
            <pc:sldMk cId="3602235037" sldId="256"/>
            <ac:spMk id="2" creationId="{C348E46F-4AAA-4A23-BF88-A0137385E33F}"/>
          </ac:spMkLst>
        </pc:spChg>
        <pc:spChg chg="mod">
          <ac:chgData name="Mélodie Mandolfo" userId="1841386722bed984" providerId="LiveId" clId="{D0FF7DD7-EDEE-40F1-95DA-B5876DAB7A27}" dt="2021-05-17T13:51:23.908" v="864" actId="1076"/>
          <ac:spMkLst>
            <pc:docMk/>
            <pc:sldMk cId="3602235037" sldId="256"/>
            <ac:spMk id="3" creationId="{D1E0C4D2-88B1-465A-84CC-3B181597280F}"/>
          </ac:spMkLst>
        </pc:spChg>
        <pc:picChg chg="add del mod">
          <ac:chgData name="Mélodie Mandolfo" userId="1841386722bed984" providerId="LiveId" clId="{D0FF7DD7-EDEE-40F1-95DA-B5876DAB7A27}" dt="2021-05-17T12:40:37.501" v="9" actId="478"/>
          <ac:picMkLst>
            <pc:docMk/>
            <pc:sldMk cId="3602235037" sldId="256"/>
            <ac:picMk id="5" creationId="{830FFA67-1C5E-4C35-ACC6-2AFAAC10B954}"/>
          </ac:picMkLst>
        </pc:picChg>
      </pc:sldChg>
      <pc:sldChg chg="addSp delSp modSp new mod">
        <pc:chgData name="Mélodie Mandolfo" userId="1841386722bed984" providerId="LiveId" clId="{D0FF7DD7-EDEE-40F1-95DA-B5876DAB7A27}" dt="2021-05-17T14:44:34.691" v="1780" actId="20577"/>
        <pc:sldMkLst>
          <pc:docMk/>
          <pc:sldMk cId="1260347564" sldId="257"/>
        </pc:sldMkLst>
        <pc:spChg chg="mod">
          <ac:chgData name="Mélodie Mandolfo" userId="1841386722bed984" providerId="LiveId" clId="{D0FF7DD7-EDEE-40F1-95DA-B5876DAB7A27}" dt="2021-05-17T13:51:50.918" v="868" actId="2711"/>
          <ac:spMkLst>
            <pc:docMk/>
            <pc:sldMk cId="1260347564" sldId="257"/>
            <ac:spMk id="2" creationId="{B3B04A82-5C13-4E38-895D-A4D4BB92B8E0}"/>
          </ac:spMkLst>
        </pc:spChg>
        <pc:spChg chg="mod">
          <ac:chgData name="Mélodie Mandolfo" userId="1841386722bed984" providerId="LiveId" clId="{D0FF7DD7-EDEE-40F1-95DA-B5876DAB7A27}" dt="2021-05-17T14:44:34.691" v="1780" actId="20577"/>
          <ac:spMkLst>
            <pc:docMk/>
            <pc:sldMk cId="1260347564" sldId="257"/>
            <ac:spMk id="3" creationId="{88565BD1-479A-4C18-B1D4-473AB62BB30E}"/>
          </ac:spMkLst>
        </pc:spChg>
        <pc:spChg chg="del">
          <ac:chgData name="Mélodie Mandolfo" userId="1841386722bed984" providerId="LiveId" clId="{D0FF7DD7-EDEE-40F1-95DA-B5876DAB7A27}" dt="2021-05-17T12:42:43.562" v="39" actId="478"/>
          <ac:spMkLst>
            <pc:docMk/>
            <pc:sldMk cId="1260347564" sldId="257"/>
            <ac:spMk id="4" creationId="{2C714DB0-454C-479A-9C24-66E8400D515C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5" creationId="{628F463F-8EE4-4700-91D0-1CED387A8227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6" creationId="{BBA64FB5-583D-4614-9C51-5FEF21C9650E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7" creationId="{BF0BFA16-FEA6-4155-8458-9F053B800576}"/>
          </ac:spMkLst>
        </pc:spChg>
        <pc:spChg chg="add del mod">
          <ac:chgData name="Mélodie Mandolfo" userId="1841386722bed984" providerId="LiveId" clId="{D0FF7DD7-EDEE-40F1-95DA-B5876DAB7A27}" dt="2021-05-17T13:27:21.007" v="524" actId="478"/>
          <ac:spMkLst>
            <pc:docMk/>
            <pc:sldMk cId="1260347564" sldId="257"/>
            <ac:spMk id="8" creationId="{3ADE5028-B311-4A5B-8E50-600115EBE15A}"/>
          </ac:spMkLst>
        </pc:spChg>
        <pc:spChg chg="add mod">
          <ac:chgData name="Mélodie Mandolfo" userId="1841386722bed984" providerId="LiveId" clId="{D0FF7DD7-EDEE-40F1-95DA-B5876DAB7A27}" dt="2021-05-17T13:51:29.308" v="865" actId="2711"/>
          <ac:spMkLst>
            <pc:docMk/>
            <pc:sldMk cId="1260347564" sldId="257"/>
            <ac:spMk id="11" creationId="{CEF80948-0AE0-4701-A435-640E1C778879}"/>
          </ac:spMkLst>
        </pc:spChg>
        <pc:picChg chg="add del mod">
          <ac:chgData name="Mélodie Mandolfo" userId="1841386722bed984" providerId="LiveId" clId="{D0FF7DD7-EDEE-40F1-95DA-B5876DAB7A27}" dt="2021-05-17T12:44:47.832" v="94" actId="478"/>
          <ac:picMkLst>
            <pc:docMk/>
            <pc:sldMk cId="1260347564" sldId="257"/>
            <ac:picMk id="10" creationId="{3B6FFC65-B4F1-4A21-B257-F9086FA54ABA}"/>
          </ac:picMkLst>
        </pc:picChg>
        <pc:picChg chg="add del mod">
          <ac:chgData name="Mélodie Mandolfo" userId="1841386722bed984" providerId="LiveId" clId="{D0FF7DD7-EDEE-40F1-95DA-B5876DAB7A27}" dt="2021-05-17T14:27:18.671" v="1473" actId="478"/>
          <ac:picMkLst>
            <pc:docMk/>
            <pc:sldMk cId="1260347564" sldId="257"/>
            <ac:picMk id="12" creationId="{C5941FA5-B7FE-459E-8235-FC4ED6EB0F23}"/>
          </ac:picMkLst>
        </pc:picChg>
      </pc:sldChg>
      <pc:sldChg chg="addSp delSp modSp new mod">
        <pc:chgData name="Mélodie Mandolfo" userId="1841386722bed984" providerId="LiveId" clId="{D0FF7DD7-EDEE-40F1-95DA-B5876DAB7A27}" dt="2021-05-17T13:55:23.984" v="910" actId="20577"/>
        <pc:sldMkLst>
          <pc:docMk/>
          <pc:sldMk cId="1745860815" sldId="258"/>
        </pc:sldMkLst>
        <pc:spChg chg="mod">
          <ac:chgData name="Mélodie Mandolfo" userId="1841386722bed984" providerId="LiveId" clId="{D0FF7DD7-EDEE-40F1-95DA-B5876DAB7A27}" dt="2021-05-17T13:53:39.085" v="886" actId="1076"/>
          <ac:spMkLst>
            <pc:docMk/>
            <pc:sldMk cId="1745860815" sldId="258"/>
            <ac:spMk id="2" creationId="{724E426B-2C55-4729-8C08-429FF2E9E19A}"/>
          </ac:spMkLst>
        </pc:spChg>
        <pc:spChg chg="del">
          <ac:chgData name="Mélodie Mandolfo" userId="1841386722bed984" providerId="LiveId" clId="{D0FF7DD7-EDEE-40F1-95DA-B5876DAB7A27}" dt="2021-05-17T13:11:12.031" v="108" actId="478"/>
          <ac:spMkLst>
            <pc:docMk/>
            <pc:sldMk cId="1745860815" sldId="258"/>
            <ac:spMk id="3" creationId="{272C41CB-96F3-474D-9D73-87A18C3C0670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4" creationId="{98B82FEF-E9EB-44E7-AEB5-CF502A1A093B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5" creationId="{10FD308E-8956-4751-BD20-405F75B42651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6" creationId="{4DBF83EA-D606-45F8-AE00-390EA6B0E0D7}"/>
          </ac:spMkLst>
        </pc:spChg>
        <pc:spChg chg="add del mod">
          <ac:chgData name="Mélodie Mandolfo" userId="1841386722bed984" providerId="LiveId" clId="{D0FF7DD7-EDEE-40F1-95DA-B5876DAB7A27}" dt="2021-05-17T13:27:24.520" v="525" actId="478"/>
          <ac:spMkLst>
            <pc:docMk/>
            <pc:sldMk cId="1745860815" sldId="258"/>
            <ac:spMk id="7" creationId="{1F0D6DEA-0E97-4C9B-A792-D92487DB3024}"/>
          </ac:spMkLst>
        </pc:spChg>
        <pc:spChg chg="add mod">
          <ac:chgData name="Mélodie Mandolfo" userId="1841386722bed984" providerId="LiveId" clId="{D0FF7DD7-EDEE-40F1-95DA-B5876DAB7A27}" dt="2021-05-17T13:55:23.984" v="910" actId="20577"/>
          <ac:spMkLst>
            <pc:docMk/>
            <pc:sldMk cId="1745860815" sldId="258"/>
            <ac:spMk id="8" creationId="{68E79748-CDDB-4036-AFEF-A3F80F870A3F}"/>
          </ac:spMkLst>
        </pc:spChg>
      </pc:sldChg>
      <pc:sldChg chg="new del">
        <pc:chgData name="Mélodie Mandolfo" userId="1841386722bed984" providerId="LiveId" clId="{D0FF7DD7-EDEE-40F1-95DA-B5876DAB7A27}" dt="2021-05-17T13:10:52.273" v="96" actId="2696"/>
        <pc:sldMkLst>
          <pc:docMk/>
          <pc:sldMk cId="2640483109" sldId="258"/>
        </pc:sldMkLst>
      </pc:sldChg>
      <pc:sldChg chg="addSp delSp modSp new mod">
        <pc:chgData name="Mélodie Mandolfo" userId="1841386722bed984" providerId="LiveId" clId="{D0FF7DD7-EDEE-40F1-95DA-B5876DAB7A27}" dt="2021-05-17T13:59:42.064" v="1160" actId="1076"/>
        <pc:sldMkLst>
          <pc:docMk/>
          <pc:sldMk cId="2458955893" sldId="259"/>
        </pc:sldMkLst>
        <pc:spChg chg="mod">
          <ac:chgData name="Mélodie Mandolfo" userId="1841386722bed984" providerId="LiveId" clId="{D0FF7DD7-EDEE-40F1-95DA-B5876DAB7A27}" dt="2021-05-17T13:59:42.064" v="1160" actId="1076"/>
          <ac:spMkLst>
            <pc:docMk/>
            <pc:sldMk cId="2458955893" sldId="259"/>
            <ac:spMk id="2" creationId="{460BCDC9-C2A1-446F-98E3-9E0A360DFDAC}"/>
          </ac:spMkLst>
        </pc:spChg>
        <pc:spChg chg="del">
          <ac:chgData name="Mélodie Mandolfo" userId="1841386722bed984" providerId="LiveId" clId="{D0FF7DD7-EDEE-40F1-95DA-B5876DAB7A27}" dt="2021-05-17T13:53:35.106" v="885" actId="478"/>
          <ac:spMkLst>
            <pc:docMk/>
            <pc:sldMk cId="2458955893" sldId="259"/>
            <ac:spMk id="3" creationId="{12CC60C2-BA67-4301-BF4F-E3C664E45994}"/>
          </ac:spMkLst>
        </pc:spChg>
        <pc:spChg chg="add mod">
          <ac:chgData name="Mélodie Mandolfo" userId="1841386722bed984" providerId="LiveId" clId="{D0FF7DD7-EDEE-40F1-95DA-B5876DAB7A27}" dt="2021-05-17T13:58:40.917" v="1138" actId="20577"/>
          <ac:spMkLst>
            <pc:docMk/>
            <pc:sldMk cId="2458955893" sldId="259"/>
            <ac:spMk id="4" creationId="{B3AE559B-F641-4EC8-9745-A2ACC092CF4D}"/>
          </ac:spMkLst>
        </pc:spChg>
      </pc:sldChg>
      <pc:sldChg chg="addSp modSp new mod">
        <pc:chgData name="Mélodie Mandolfo" userId="1841386722bed984" providerId="LiveId" clId="{D0FF7DD7-EDEE-40F1-95DA-B5876DAB7A27}" dt="2021-05-17T14:00:33.097" v="1175" actId="1076"/>
        <pc:sldMkLst>
          <pc:docMk/>
          <pc:sldMk cId="420023968" sldId="260"/>
        </pc:sldMkLst>
        <pc:spChg chg="add mod">
          <ac:chgData name="Mélodie Mandolfo" userId="1841386722bed984" providerId="LiveId" clId="{D0FF7DD7-EDEE-40F1-95DA-B5876DAB7A27}" dt="2021-05-17T13:59:34.099" v="1159" actId="207"/>
          <ac:spMkLst>
            <pc:docMk/>
            <pc:sldMk cId="420023968" sldId="260"/>
            <ac:spMk id="2" creationId="{B860DC16-E8AA-4C9F-B6C3-5927A58DED56}"/>
          </ac:spMkLst>
        </pc:spChg>
        <pc:picChg chg="add mod">
          <ac:chgData name="Mélodie Mandolfo" userId="1841386722bed984" providerId="LiveId" clId="{D0FF7DD7-EDEE-40F1-95DA-B5876DAB7A27}" dt="2021-05-17T14:00:19.177" v="1169" actId="1076"/>
          <ac:picMkLst>
            <pc:docMk/>
            <pc:sldMk cId="420023968" sldId="260"/>
            <ac:picMk id="4" creationId="{274AC7DB-4F58-4C43-9451-A1614F14DEC9}"/>
          </ac:picMkLst>
        </pc:picChg>
        <pc:picChg chg="add mod">
          <ac:chgData name="Mélodie Mandolfo" userId="1841386722bed984" providerId="LiveId" clId="{D0FF7DD7-EDEE-40F1-95DA-B5876DAB7A27}" dt="2021-05-17T14:00:20.905" v="1170" actId="1076"/>
          <ac:picMkLst>
            <pc:docMk/>
            <pc:sldMk cId="420023968" sldId="260"/>
            <ac:picMk id="6" creationId="{82F17239-3E01-4542-B3C4-F5AE8F37C9D1}"/>
          </ac:picMkLst>
        </pc:picChg>
        <pc:picChg chg="add mod">
          <ac:chgData name="Mélodie Mandolfo" userId="1841386722bed984" providerId="LiveId" clId="{D0FF7DD7-EDEE-40F1-95DA-B5876DAB7A27}" dt="2021-05-17T14:00:33.097" v="1175" actId="1076"/>
          <ac:picMkLst>
            <pc:docMk/>
            <pc:sldMk cId="420023968" sldId="260"/>
            <ac:picMk id="8" creationId="{1AF83AE4-78EB-4482-BDCD-85D0836130AD}"/>
          </ac:picMkLst>
        </pc:picChg>
      </pc:sldChg>
      <pc:sldChg chg="modSp new del mod">
        <pc:chgData name="Mélodie Mandolfo" userId="1841386722bed984" providerId="LiveId" clId="{D0FF7DD7-EDEE-40F1-95DA-B5876DAB7A27}" dt="2021-05-17T13:59:06.193" v="1141" actId="2696"/>
        <pc:sldMkLst>
          <pc:docMk/>
          <pc:sldMk cId="1479535520" sldId="260"/>
        </pc:sldMkLst>
        <pc:spChg chg="mod">
          <ac:chgData name="Mélodie Mandolfo" userId="1841386722bed984" providerId="LiveId" clId="{D0FF7DD7-EDEE-40F1-95DA-B5876DAB7A27}" dt="2021-05-17T13:59:00.720" v="1140" actId="1076"/>
          <ac:spMkLst>
            <pc:docMk/>
            <pc:sldMk cId="1479535520" sldId="260"/>
            <ac:spMk id="2" creationId="{7BE33173-9877-423A-B981-4B0EB77A0C9E}"/>
          </ac:spMkLst>
        </pc:spChg>
      </pc:sldChg>
      <pc:sldChg chg="addSp delSp modSp new mod">
        <pc:chgData name="Mélodie Mandolfo" userId="1841386722bed984" providerId="LiveId" clId="{D0FF7DD7-EDEE-40F1-95DA-B5876DAB7A27}" dt="2021-05-17T14:24:44.207" v="1443" actId="1076"/>
        <pc:sldMkLst>
          <pc:docMk/>
          <pc:sldMk cId="490065467" sldId="261"/>
        </pc:sldMkLst>
        <pc:spChg chg="mod">
          <ac:chgData name="Mélodie Mandolfo" userId="1841386722bed984" providerId="LiveId" clId="{D0FF7DD7-EDEE-40F1-95DA-B5876DAB7A27}" dt="2021-05-17T14:01:47.906" v="1201" actId="1076"/>
          <ac:spMkLst>
            <pc:docMk/>
            <pc:sldMk cId="490065467" sldId="261"/>
            <ac:spMk id="2" creationId="{906120B8-0AAD-4A38-A0A1-FC8A54C586E9}"/>
          </ac:spMkLst>
        </pc:spChg>
        <pc:spChg chg="mod">
          <ac:chgData name="Mélodie Mandolfo" userId="1841386722bed984" providerId="LiveId" clId="{D0FF7DD7-EDEE-40F1-95DA-B5876DAB7A27}" dt="2021-05-17T14:04:57.697" v="1283" actId="123"/>
          <ac:spMkLst>
            <pc:docMk/>
            <pc:sldMk cId="490065467" sldId="261"/>
            <ac:spMk id="3" creationId="{B6085879-2E6D-4A41-A512-028640122D46}"/>
          </ac:spMkLst>
        </pc:spChg>
        <pc:spChg chg="del">
          <ac:chgData name="Mélodie Mandolfo" userId="1841386722bed984" providerId="LiveId" clId="{D0FF7DD7-EDEE-40F1-95DA-B5876DAB7A27}" dt="2021-05-17T14:01:39.025" v="1198" actId="478"/>
          <ac:spMkLst>
            <pc:docMk/>
            <pc:sldMk cId="490065467" sldId="261"/>
            <ac:spMk id="4" creationId="{16AC7456-3612-4842-98BD-7809D3788B91}"/>
          </ac:spMkLst>
        </pc:spChg>
        <pc:spChg chg="add mod">
          <ac:chgData name="Mélodie Mandolfo" userId="1841386722bed984" providerId="LiveId" clId="{D0FF7DD7-EDEE-40F1-95DA-B5876DAB7A27}" dt="2021-05-17T14:24:39.247" v="1441" actId="1076"/>
          <ac:spMkLst>
            <pc:docMk/>
            <pc:sldMk cId="490065467" sldId="261"/>
            <ac:spMk id="5" creationId="{11A4D4FB-9385-4C6D-93B9-97633F70F2ED}"/>
          </ac:spMkLst>
        </pc:spChg>
        <pc:spChg chg="add mod">
          <ac:chgData name="Mélodie Mandolfo" userId="1841386722bed984" providerId="LiveId" clId="{D0FF7DD7-EDEE-40F1-95DA-B5876DAB7A27}" dt="2021-05-17T14:24:39.247" v="1441" actId="1076"/>
          <ac:spMkLst>
            <pc:docMk/>
            <pc:sldMk cId="490065467" sldId="261"/>
            <ac:spMk id="6" creationId="{E3EC2B8D-B7D3-4869-A237-C34EFD92623A}"/>
          </ac:spMkLst>
        </pc:spChg>
        <pc:spChg chg="add mod">
          <ac:chgData name="Mélodie Mandolfo" userId="1841386722bed984" providerId="LiveId" clId="{D0FF7DD7-EDEE-40F1-95DA-B5876DAB7A27}" dt="2021-05-17T14:24:39.247" v="1441" actId="1076"/>
          <ac:spMkLst>
            <pc:docMk/>
            <pc:sldMk cId="490065467" sldId="261"/>
            <ac:spMk id="7" creationId="{9A7EB76A-EC1D-49FE-B04E-3A8711C73390}"/>
          </ac:spMkLst>
        </pc:spChg>
        <pc:spChg chg="add mod">
          <ac:chgData name="Mélodie Mandolfo" userId="1841386722bed984" providerId="LiveId" clId="{D0FF7DD7-EDEE-40F1-95DA-B5876DAB7A27}" dt="2021-05-17T14:24:39.247" v="1441" actId="1076"/>
          <ac:spMkLst>
            <pc:docMk/>
            <pc:sldMk cId="490065467" sldId="261"/>
            <ac:spMk id="8" creationId="{0333910D-2103-487E-81EC-7737579C5C6A}"/>
          </ac:spMkLst>
        </pc:spChg>
        <pc:spChg chg="add mod">
          <ac:chgData name="Mélodie Mandolfo" userId="1841386722bed984" providerId="LiveId" clId="{D0FF7DD7-EDEE-40F1-95DA-B5876DAB7A27}" dt="2021-05-17T14:04:46.333" v="1281" actId="207"/>
          <ac:spMkLst>
            <pc:docMk/>
            <pc:sldMk cId="490065467" sldId="261"/>
            <ac:spMk id="9" creationId="{211FCA50-F8F7-4311-A8DD-6AB84948FAAC}"/>
          </ac:spMkLst>
        </pc:spChg>
        <pc:spChg chg="add mod">
          <ac:chgData name="Mélodie Mandolfo" userId="1841386722bed984" providerId="LiveId" clId="{D0FF7DD7-EDEE-40F1-95DA-B5876DAB7A27}" dt="2021-05-17T14:04:43.172" v="1280" actId="207"/>
          <ac:spMkLst>
            <pc:docMk/>
            <pc:sldMk cId="490065467" sldId="261"/>
            <ac:spMk id="10" creationId="{F66EC0B8-9BE3-48A9-AD6D-B97C4F9D4BA9}"/>
          </ac:spMkLst>
        </pc:spChg>
        <pc:spChg chg="add mod">
          <ac:chgData name="Mélodie Mandolfo" userId="1841386722bed984" providerId="LiveId" clId="{D0FF7DD7-EDEE-40F1-95DA-B5876DAB7A27}" dt="2021-05-17T14:24:39.247" v="1441" actId="1076"/>
          <ac:spMkLst>
            <pc:docMk/>
            <pc:sldMk cId="490065467" sldId="261"/>
            <ac:spMk id="12" creationId="{376AD93D-A128-482D-BB61-3808616539CC}"/>
          </ac:spMkLst>
        </pc:spChg>
        <pc:spChg chg="add mod">
          <ac:chgData name="Mélodie Mandolfo" userId="1841386722bed984" providerId="LiveId" clId="{D0FF7DD7-EDEE-40F1-95DA-B5876DAB7A27}" dt="2021-05-17T14:24:39.247" v="1441" actId="1076"/>
          <ac:spMkLst>
            <pc:docMk/>
            <pc:sldMk cId="490065467" sldId="261"/>
            <ac:spMk id="14" creationId="{8259E389-A4CE-4B42-8CBA-D1ED09A50888}"/>
          </ac:spMkLst>
        </pc:spChg>
        <pc:spChg chg="add mod">
          <ac:chgData name="Mélodie Mandolfo" userId="1841386722bed984" providerId="LiveId" clId="{D0FF7DD7-EDEE-40F1-95DA-B5876DAB7A27}" dt="2021-05-17T14:24:44.207" v="1443" actId="1076"/>
          <ac:spMkLst>
            <pc:docMk/>
            <pc:sldMk cId="490065467" sldId="261"/>
            <ac:spMk id="16" creationId="{FF131839-6737-4524-B8EF-C6B6BAE33F78}"/>
          </ac:spMkLst>
        </pc:spChg>
        <pc:spChg chg="add mod">
          <ac:chgData name="Mélodie Mandolfo" userId="1841386722bed984" providerId="LiveId" clId="{D0FF7DD7-EDEE-40F1-95DA-B5876DAB7A27}" dt="2021-05-17T14:24:39.247" v="1441" actId="1076"/>
          <ac:spMkLst>
            <pc:docMk/>
            <pc:sldMk cId="490065467" sldId="261"/>
            <ac:spMk id="18" creationId="{0EA20270-581C-4764-AAA0-7625B622BBA6}"/>
          </ac:spMkLst>
        </pc:spChg>
        <pc:cxnChg chg="add mod">
          <ac:chgData name="Mélodie Mandolfo" userId="1841386722bed984" providerId="LiveId" clId="{D0FF7DD7-EDEE-40F1-95DA-B5876DAB7A27}" dt="2021-05-17T14:24:39.247" v="1441" actId="1076"/>
          <ac:cxnSpMkLst>
            <pc:docMk/>
            <pc:sldMk cId="490065467" sldId="261"/>
            <ac:cxnSpMk id="20" creationId="{6555CEF4-CE74-49D0-ACDE-079F14531C8B}"/>
          </ac:cxnSpMkLst>
        </pc:cxnChg>
        <pc:cxnChg chg="add mod">
          <ac:chgData name="Mélodie Mandolfo" userId="1841386722bed984" providerId="LiveId" clId="{D0FF7DD7-EDEE-40F1-95DA-B5876DAB7A27}" dt="2021-05-17T14:24:39.247" v="1441" actId="1076"/>
          <ac:cxnSpMkLst>
            <pc:docMk/>
            <pc:sldMk cId="490065467" sldId="261"/>
            <ac:cxnSpMk id="22" creationId="{9971C5F9-DD4F-4F65-BF2B-6AD5AFCEF53F}"/>
          </ac:cxnSpMkLst>
        </pc:cxnChg>
        <pc:cxnChg chg="add mod">
          <ac:chgData name="Mélodie Mandolfo" userId="1841386722bed984" providerId="LiveId" clId="{D0FF7DD7-EDEE-40F1-95DA-B5876DAB7A27}" dt="2021-05-17T14:24:39.247" v="1441" actId="1076"/>
          <ac:cxnSpMkLst>
            <pc:docMk/>
            <pc:sldMk cId="490065467" sldId="261"/>
            <ac:cxnSpMk id="24" creationId="{A1C11442-7B64-48DA-8835-9A892944514A}"/>
          </ac:cxnSpMkLst>
        </pc:cxnChg>
        <pc:cxnChg chg="add mod">
          <ac:chgData name="Mélodie Mandolfo" userId="1841386722bed984" providerId="LiveId" clId="{D0FF7DD7-EDEE-40F1-95DA-B5876DAB7A27}" dt="2021-05-17T14:24:39.247" v="1441" actId="1076"/>
          <ac:cxnSpMkLst>
            <pc:docMk/>
            <pc:sldMk cId="490065467" sldId="261"/>
            <ac:cxnSpMk id="27" creationId="{64C381F4-3560-44F9-B9E5-2CA531A3EA39}"/>
          </ac:cxnSpMkLst>
        </pc:cxnChg>
      </pc:sldChg>
      <pc:sldChg chg="addSp delSp modSp new mod">
        <pc:chgData name="Mélodie Mandolfo" userId="1841386722bed984" providerId="LiveId" clId="{D0FF7DD7-EDEE-40F1-95DA-B5876DAB7A27}" dt="2021-05-17T14:35:50.552" v="1638" actId="207"/>
        <pc:sldMkLst>
          <pc:docMk/>
          <pc:sldMk cId="2762028743" sldId="262"/>
        </pc:sldMkLst>
        <pc:spChg chg="mod">
          <ac:chgData name="Mélodie Mandolfo" userId="1841386722bed984" providerId="LiveId" clId="{D0FF7DD7-EDEE-40F1-95DA-B5876DAB7A27}" dt="2021-05-17T14:05:52.340" v="1297" actId="1076"/>
          <ac:spMkLst>
            <pc:docMk/>
            <pc:sldMk cId="2762028743" sldId="262"/>
            <ac:spMk id="2" creationId="{42C5A596-7FC1-431C-8859-72FEFFAE02A9}"/>
          </ac:spMkLst>
        </pc:spChg>
        <pc:spChg chg="del">
          <ac:chgData name="Mélodie Mandolfo" userId="1841386722bed984" providerId="LiveId" clId="{D0FF7DD7-EDEE-40F1-95DA-B5876DAB7A27}" dt="2021-05-17T14:06:25.646" v="1338" actId="478"/>
          <ac:spMkLst>
            <pc:docMk/>
            <pc:sldMk cId="2762028743" sldId="262"/>
            <ac:spMk id="3" creationId="{2BD7F5D5-4419-4C27-AECF-7648D979113D}"/>
          </ac:spMkLst>
        </pc:spChg>
        <pc:spChg chg="mod">
          <ac:chgData name="Mélodie Mandolfo" userId="1841386722bed984" providerId="LiveId" clId="{D0FF7DD7-EDEE-40F1-95DA-B5876DAB7A27}" dt="2021-05-17T14:06:22.855" v="1337" actId="2711"/>
          <ac:spMkLst>
            <pc:docMk/>
            <pc:sldMk cId="2762028743" sldId="262"/>
            <ac:spMk id="4" creationId="{C3EE5380-52DC-4818-ABFD-3B5A5960A8B6}"/>
          </ac:spMkLst>
        </pc:spChg>
        <pc:spChg chg="add mod">
          <ac:chgData name="Mélodie Mandolfo" userId="1841386722bed984" providerId="LiveId" clId="{D0FF7DD7-EDEE-40F1-95DA-B5876DAB7A27}" dt="2021-05-17T14:07:52.941" v="1354" actId="14100"/>
          <ac:spMkLst>
            <pc:docMk/>
            <pc:sldMk cId="2762028743" sldId="262"/>
            <ac:spMk id="5" creationId="{3AFFDE30-653B-4584-AC51-B7B784A8DB13}"/>
          </ac:spMkLst>
        </pc:spChg>
        <pc:spChg chg="add mod">
          <ac:chgData name="Mélodie Mandolfo" userId="1841386722bed984" providerId="LiveId" clId="{D0FF7DD7-EDEE-40F1-95DA-B5876DAB7A27}" dt="2021-05-17T14:35:46.933" v="1637" actId="207"/>
          <ac:spMkLst>
            <pc:docMk/>
            <pc:sldMk cId="2762028743" sldId="262"/>
            <ac:spMk id="12" creationId="{473C1C6E-53DC-4AB2-B003-127922D7B2F4}"/>
          </ac:spMkLst>
        </pc:spChg>
        <pc:spChg chg="add mod">
          <ac:chgData name="Mélodie Mandolfo" userId="1841386722bed984" providerId="LiveId" clId="{D0FF7DD7-EDEE-40F1-95DA-B5876DAB7A27}" dt="2021-05-17T14:35:50.552" v="1638" actId="207"/>
          <ac:spMkLst>
            <pc:docMk/>
            <pc:sldMk cId="2762028743" sldId="262"/>
            <ac:spMk id="13" creationId="{DC10A91D-C462-41A3-B167-3E903650F411}"/>
          </ac:spMkLst>
        </pc:spChg>
        <pc:picChg chg="add mod">
          <ac:chgData name="Mélodie Mandolfo" userId="1841386722bed984" providerId="LiveId" clId="{D0FF7DD7-EDEE-40F1-95DA-B5876DAB7A27}" dt="2021-05-17T14:08:35.173" v="1381" actId="1076"/>
          <ac:picMkLst>
            <pc:docMk/>
            <pc:sldMk cId="2762028743" sldId="262"/>
            <ac:picMk id="7" creationId="{2C050BC9-0CF3-4FE8-A27D-AD07CAC1F078}"/>
          </ac:picMkLst>
        </pc:picChg>
        <pc:picChg chg="add mod">
          <ac:chgData name="Mélodie Mandolfo" userId="1841386722bed984" providerId="LiveId" clId="{D0FF7DD7-EDEE-40F1-95DA-B5876DAB7A27}" dt="2021-05-17T14:07:57.757" v="1355" actId="1076"/>
          <ac:picMkLst>
            <pc:docMk/>
            <pc:sldMk cId="2762028743" sldId="262"/>
            <ac:picMk id="9" creationId="{AB6DAA2F-A456-4052-A353-F35B4AE122FC}"/>
          </ac:picMkLst>
        </pc:picChg>
        <pc:picChg chg="add mod">
          <ac:chgData name="Mélodie Mandolfo" userId="1841386722bed984" providerId="LiveId" clId="{D0FF7DD7-EDEE-40F1-95DA-B5876DAB7A27}" dt="2021-05-17T14:07:32.093" v="1352" actId="1076"/>
          <ac:picMkLst>
            <pc:docMk/>
            <pc:sldMk cId="2762028743" sldId="262"/>
            <ac:picMk id="11" creationId="{44042917-E9AD-4062-97AE-F53EBD7B6D8F}"/>
          </ac:picMkLst>
        </pc:picChg>
        <pc:picChg chg="add del mod">
          <ac:chgData name="Mélodie Mandolfo" userId="1841386722bed984" providerId="LiveId" clId="{D0FF7DD7-EDEE-40F1-95DA-B5876DAB7A27}" dt="2021-05-17T14:17:41.909" v="1398" actId="478"/>
          <ac:picMkLst>
            <pc:docMk/>
            <pc:sldMk cId="2762028743" sldId="262"/>
            <ac:picMk id="15" creationId="{8405F20C-5C33-4831-864C-361C02955D0B}"/>
          </ac:picMkLst>
        </pc:picChg>
        <pc:picChg chg="add del mod">
          <ac:chgData name="Mélodie Mandolfo" userId="1841386722bed984" providerId="LiveId" clId="{D0FF7DD7-EDEE-40F1-95DA-B5876DAB7A27}" dt="2021-05-17T14:17:55.043" v="1401" actId="478"/>
          <ac:picMkLst>
            <pc:docMk/>
            <pc:sldMk cId="2762028743" sldId="262"/>
            <ac:picMk id="17" creationId="{6E9197E2-952A-423E-9F2B-CBF0404F7CB4}"/>
          </ac:picMkLst>
        </pc:picChg>
        <pc:picChg chg="add del mod">
          <ac:chgData name="Mélodie Mandolfo" userId="1841386722bed984" providerId="LiveId" clId="{D0FF7DD7-EDEE-40F1-95DA-B5876DAB7A27}" dt="2021-05-17T14:19:06.436" v="1404" actId="478"/>
          <ac:picMkLst>
            <pc:docMk/>
            <pc:sldMk cId="2762028743" sldId="262"/>
            <ac:picMk id="19" creationId="{5112685E-6DA7-4DC1-83D9-62FC4970D848}"/>
          </ac:picMkLst>
        </pc:picChg>
        <pc:picChg chg="add mod">
          <ac:chgData name="Mélodie Mandolfo" userId="1841386722bed984" providerId="LiveId" clId="{D0FF7DD7-EDEE-40F1-95DA-B5876DAB7A27}" dt="2021-05-17T14:20:34.300" v="1406" actId="1076"/>
          <ac:picMkLst>
            <pc:docMk/>
            <pc:sldMk cId="2762028743" sldId="262"/>
            <ac:picMk id="21" creationId="{17CECC1D-8333-4F88-9511-CCF5E7670858}"/>
          </ac:picMkLst>
        </pc:picChg>
      </pc:sldChg>
      <pc:sldChg chg="addSp delSp modSp new mod">
        <pc:chgData name="Mélodie Mandolfo" userId="1841386722bed984" providerId="LiveId" clId="{D0FF7DD7-EDEE-40F1-95DA-B5876DAB7A27}" dt="2021-05-17T14:35:08.661" v="1632" actId="207"/>
        <pc:sldMkLst>
          <pc:docMk/>
          <pc:sldMk cId="1764179735" sldId="263"/>
        </pc:sldMkLst>
        <pc:spChg chg="mod">
          <ac:chgData name="Mélodie Mandolfo" userId="1841386722bed984" providerId="LiveId" clId="{D0FF7DD7-EDEE-40F1-95DA-B5876DAB7A27}" dt="2021-05-17T14:26:38.407" v="1467" actId="1076"/>
          <ac:spMkLst>
            <pc:docMk/>
            <pc:sldMk cId="1764179735" sldId="263"/>
            <ac:spMk id="2" creationId="{BD3616C8-08DB-4BDA-9B1C-61BAB6B98778}"/>
          </ac:spMkLst>
        </pc:spChg>
        <pc:spChg chg="del">
          <ac:chgData name="Mélodie Mandolfo" userId="1841386722bed984" providerId="LiveId" clId="{D0FF7DD7-EDEE-40F1-95DA-B5876DAB7A27}" dt="2021-05-17T14:26:32.955" v="1466" actId="478"/>
          <ac:spMkLst>
            <pc:docMk/>
            <pc:sldMk cId="1764179735" sldId="263"/>
            <ac:spMk id="3" creationId="{EBB4D6B0-019B-4FA5-859F-0EF9E39EEF82}"/>
          </ac:spMkLst>
        </pc:spChg>
        <pc:spChg chg="del">
          <ac:chgData name="Mélodie Mandolfo" userId="1841386722bed984" providerId="LiveId" clId="{D0FF7DD7-EDEE-40F1-95DA-B5876DAB7A27}" dt="2021-05-17T14:26:27.703" v="1464" actId="478"/>
          <ac:spMkLst>
            <pc:docMk/>
            <pc:sldMk cId="1764179735" sldId="263"/>
            <ac:spMk id="4" creationId="{D16A335C-EC49-4ACE-AC44-35ED14DB85E2}"/>
          </ac:spMkLst>
        </pc:spChg>
        <pc:spChg chg="add mod">
          <ac:chgData name="Mélodie Mandolfo" userId="1841386722bed984" providerId="LiveId" clId="{D0FF7DD7-EDEE-40F1-95DA-B5876DAB7A27}" dt="2021-05-17T14:34:52.302" v="1628" actId="207"/>
          <ac:spMkLst>
            <pc:docMk/>
            <pc:sldMk cId="1764179735" sldId="263"/>
            <ac:spMk id="6" creationId="{C8B3305A-F60D-4C0C-8C97-BAE02361CCCF}"/>
          </ac:spMkLst>
        </pc:spChg>
        <pc:spChg chg="add mod">
          <ac:chgData name="Mélodie Mandolfo" userId="1841386722bed984" providerId="LiveId" clId="{D0FF7DD7-EDEE-40F1-95DA-B5876DAB7A27}" dt="2021-05-17T14:34:59.461" v="1629" actId="207"/>
          <ac:spMkLst>
            <pc:docMk/>
            <pc:sldMk cId="1764179735" sldId="263"/>
            <ac:spMk id="11" creationId="{F4B390D9-BFDB-4230-899C-215EBFD8787B}"/>
          </ac:spMkLst>
        </pc:spChg>
        <pc:spChg chg="add mod">
          <ac:chgData name="Mélodie Mandolfo" userId="1841386722bed984" providerId="LiveId" clId="{D0FF7DD7-EDEE-40F1-95DA-B5876DAB7A27}" dt="2021-05-17T14:35:02.758" v="1630" actId="207"/>
          <ac:spMkLst>
            <pc:docMk/>
            <pc:sldMk cId="1764179735" sldId="263"/>
            <ac:spMk id="12" creationId="{2BA709A3-3D46-410C-9262-4628A47C813B}"/>
          </ac:spMkLst>
        </pc:spChg>
        <pc:spChg chg="add del mod">
          <ac:chgData name="Mélodie Mandolfo" userId="1841386722bed984" providerId="LiveId" clId="{D0FF7DD7-EDEE-40F1-95DA-B5876DAB7A27}" dt="2021-05-17T14:29:29.681" v="1534" actId="478"/>
          <ac:spMkLst>
            <pc:docMk/>
            <pc:sldMk cId="1764179735" sldId="263"/>
            <ac:spMk id="13" creationId="{075A5F20-A764-4626-BCDC-5322062D3A90}"/>
          </ac:spMkLst>
        </pc:spChg>
        <pc:spChg chg="add mod">
          <ac:chgData name="Mélodie Mandolfo" userId="1841386722bed984" providerId="LiveId" clId="{D0FF7DD7-EDEE-40F1-95DA-B5876DAB7A27}" dt="2021-05-17T14:35:08.661" v="1632" actId="207"/>
          <ac:spMkLst>
            <pc:docMk/>
            <pc:sldMk cId="1764179735" sldId="263"/>
            <ac:spMk id="22" creationId="{1A6C5D5C-82F2-473C-B700-865B0DA8BBF0}"/>
          </ac:spMkLst>
        </pc:spChg>
        <pc:spChg chg="add mod">
          <ac:chgData name="Mélodie Mandolfo" userId="1841386722bed984" providerId="LiveId" clId="{D0FF7DD7-EDEE-40F1-95DA-B5876DAB7A27}" dt="2021-05-17T14:35:05.405" v="1631" actId="207"/>
          <ac:spMkLst>
            <pc:docMk/>
            <pc:sldMk cId="1764179735" sldId="263"/>
            <ac:spMk id="23" creationId="{33BEAB3B-F28B-45EF-B59F-E667FCDC968A}"/>
          </ac:spMkLst>
        </pc:spChg>
        <pc:picChg chg="add del mod">
          <ac:chgData name="Mélodie Mandolfo" userId="1841386722bed984" providerId="LiveId" clId="{D0FF7DD7-EDEE-40F1-95DA-B5876DAB7A27}" dt="2021-05-17T14:27:27.095" v="1474" actId="478"/>
          <ac:picMkLst>
            <pc:docMk/>
            <pc:sldMk cId="1764179735" sldId="263"/>
            <ac:picMk id="5" creationId="{5220331B-5CE4-4546-98B4-920983D5CB09}"/>
          </ac:picMkLst>
        </pc:picChg>
        <pc:cxnChg chg="add mod">
          <ac:chgData name="Mélodie Mandolfo" userId="1841386722bed984" providerId="LiveId" clId="{D0FF7DD7-EDEE-40F1-95DA-B5876DAB7A27}" dt="2021-05-17T14:34:21.892" v="1622" actId="1076"/>
          <ac:cxnSpMkLst>
            <pc:docMk/>
            <pc:sldMk cId="1764179735" sldId="263"/>
            <ac:cxnSpMk id="8" creationId="{6AF34E6E-2FA5-44E3-9338-EA27DAAB8EF3}"/>
          </ac:cxnSpMkLst>
        </pc:cxnChg>
        <pc:cxnChg chg="add mod">
          <ac:chgData name="Mélodie Mandolfo" userId="1841386722bed984" providerId="LiveId" clId="{D0FF7DD7-EDEE-40F1-95DA-B5876DAB7A27}" dt="2021-05-17T14:34:21.892" v="1622" actId="1076"/>
          <ac:cxnSpMkLst>
            <pc:docMk/>
            <pc:sldMk cId="1764179735" sldId="263"/>
            <ac:cxnSpMk id="10" creationId="{118098C3-BB1D-4681-B4F9-A9E62A785C6D}"/>
          </ac:cxnSpMkLst>
        </pc:cxnChg>
        <pc:cxnChg chg="add mod">
          <ac:chgData name="Mélodie Mandolfo" userId="1841386722bed984" providerId="LiveId" clId="{D0FF7DD7-EDEE-40F1-95DA-B5876DAB7A27}" dt="2021-05-17T14:34:21.892" v="1622" actId="1076"/>
          <ac:cxnSpMkLst>
            <pc:docMk/>
            <pc:sldMk cId="1764179735" sldId="263"/>
            <ac:cxnSpMk id="15" creationId="{B10ED790-4A0A-4CD4-81E6-EBA1F675FF2C}"/>
          </ac:cxnSpMkLst>
        </pc:cxnChg>
        <pc:cxnChg chg="add mod">
          <ac:chgData name="Mélodie Mandolfo" userId="1841386722bed984" providerId="LiveId" clId="{D0FF7DD7-EDEE-40F1-95DA-B5876DAB7A27}" dt="2021-05-17T14:34:21.892" v="1622" actId="1076"/>
          <ac:cxnSpMkLst>
            <pc:docMk/>
            <pc:sldMk cId="1764179735" sldId="263"/>
            <ac:cxnSpMk id="17" creationId="{B26D119F-233D-422B-BCD5-98DB1D247454}"/>
          </ac:cxnSpMkLst>
        </pc:cxnChg>
        <pc:cxnChg chg="add mod">
          <ac:chgData name="Mélodie Mandolfo" userId="1841386722bed984" providerId="LiveId" clId="{D0FF7DD7-EDEE-40F1-95DA-B5876DAB7A27}" dt="2021-05-17T14:34:21.892" v="1622" actId="1076"/>
          <ac:cxnSpMkLst>
            <pc:docMk/>
            <pc:sldMk cId="1764179735" sldId="263"/>
            <ac:cxnSpMk id="19" creationId="{ED093A0C-031D-455F-8025-7B46B47D90B9}"/>
          </ac:cxnSpMkLst>
        </pc:cxnChg>
        <pc:cxnChg chg="add mod">
          <ac:chgData name="Mélodie Mandolfo" userId="1841386722bed984" providerId="LiveId" clId="{D0FF7DD7-EDEE-40F1-95DA-B5876DAB7A27}" dt="2021-05-17T14:34:21.892" v="1622" actId="1076"/>
          <ac:cxnSpMkLst>
            <pc:docMk/>
            <pc:sldMk cId="1764179735" sldId="263"/>
            <ac:cxnSpMk id="21" creationId="{9619E126-035A-4920-AD6C-067190C74B30}"/>
          </ac:cxnSpMkLst>
        </pc:cxnChg>
      </pc:sldChg>
      <pc:sldChg chg="addSp modSp new mod">
        <pc:chgData name="Mélodie Mandolfo" userId="1841386722bed984" providerId="LiveId" clId="{D0FF7DD7-EDEE-40F1-95DA-B5876DAB7A27}" dt="2021-05-17T14:37:38.847" v="1667" actId="2711"/>
        <pc:sldMkLst>
          <pc:docMk/>
          <pc:sldMk cId="3624379127" sldId="264"/>
        </pc:sldMkLst>
        <pc:spChg chg="add mod">
          <ac:chgData name="Mélodie Mandolfo" userId="1841386722bed984" providerId="LiveId" clId="{D0FF7DD7-EDEE-40F1-95DA-B5876DAB7A27}" dt="2021-05-17T14:36:54.596" v="1660" actId="1076"/>
          <ac:spMkLst>
            <pc:docMk/>
            <pc:sldMk cId="3624379127" sldId="264"/>
            <ac:spMk id="2" creationId="{80C062B0-A109-4B94-AC31-4823CF80AF6C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" creationId="{C512CB8A-298F-4C32-A7A4-0D10A6AC6B5A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4" creationId="{9202C8BB-90E2-45AE-9453-F008E152A290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5" creationId="{9EC57D4D-69B6-461C-B66D-E540E970434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6" creationId="{B1DB5A32-B34F-42E7-80E4-EE2D2593B669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7" creationId="{A88A540C-AED3-42F9-A5B9-6D56A7E0E38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8" creationId="{6994B12E-B4E2-4D94-8D9A-AED69758CBDD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9" creationId="{F6548D69-273C-406B-ACFF-C99A1360BAA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0" creationId="{DE115B6C-F4E6-414B-9850-9723CF40115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1" creationId="{B7DAC073-979E-40B6-AD06-58B48235C08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2" creationId="{E5E5A512-5808-46FB-9D3C-440948A3835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3" creationId="{91761C8A-6E02-4186-87C3-A4FA7A4BCDC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4" creationId="{A497F025-F619-405C-BDE2-7EA0B3AC0EA2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5" creationId="{A7FD43C3-79BF-46DB-9881-BA339840F4B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6" creationId="{8A80BC7C-F891-4709-BAA0-85699199E153}"/>
          </ac:spMkLst>
        </pc:spChg>
        <pc:spChg chg="add mod">
          <ac:chgData name="Mélodie Mandolfo" userId="1841386722bed984" providerId="LiveId" clId="{D0FF7DD7-EDEE-40F1-95DA-B5876DAB7A27}" dt="2021-05-17T14:37:27.052" v="1663" actId="2711"/>
          <ac:spMkLst>
            <pc:docMk/>
            <pc:sldMk cId="3624379127" sldId="264"/>
            <ac:spMk id="17" creationId="{CBEFC456-45FE-4CF3-95E4-C3C390AD550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8" creationId="{7810979A-AD48-43A4-B123-9551A4B55172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19" creationId="{E659343E-2CAC-4175-8EC3-1C998B7E19A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0" creationId="{E84C8E79-8F14-4FEB-92B9-2BDF8AF7714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1" creationId="{E2D73725-24FF-4ED7-AAF7-44C3B1AAA74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2" creationId="{08B89798-0151-4DDB-90B6-54A206483C2C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3" creationId="{14589D46-9DF4-49A3-A01E-E07BD0BE8858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4" creationId="{796E9D54-6121-46BB-BA9E-049FE4C0BB87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5" creationId="{B28C158E-72EB-4AE4-8106-87E6004E59DF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6" creationId="{C52698FB-247B-4ECD-879F-0D07B4539E9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7" creationId="{AE0C83DB-AB01-4838-858D-D07957CA628D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8" creationId="{5AE33C51-D86F-4982-ACDC-A781B7112A73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29" creationId="{AA5EFD6C-C884-4C70-BA4E-258F9553A319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0" creationId="{6BDAD6E6-C3FA-482A-964E-8ECEEFD146C0}"/>
          </ac:spMkLst>
        </pc:spChg>
        <pc:spChg chg="add mod">
          <ac:chgData name="Mélodie Mandolfo" userId="1841386722bed984" providerId="LiveId" clId="{D0FF7DD7-EDEE-40F1-95DA-B5876DAB7A27}" dt="2021-05-17T14:37:32.081" v="1665" actId="255"/>
          <ac:spMkLst>
            <pc:docMk/>
            <pc:sldMk cId="3624379127" sldId="264"/>
            <ac:spMk id="31" creationId="{D6165586-02DD-476B-9C96-67335810515A}"/>
          </ac:spMkLst>
        </pc:spChg>
        <pc:spChg chg="add mod">
          <ac:chgData name="Mélodie Mandolfo" userId="1841386722bed984" providerId="LiveId" clId="{D0FF7DD7-EDEE-40F1-95DA-B5876DAB7A27}" dt="2021-05-17T14:37:38.847" v="1667" actId="2711"/>
          <ac:spMkLst>
            <pc:docMk/>
            <pc:sldMk cId="3624379127" sldId="264"/>
            <ac:spMk id="32" creationId="{AF94BE12-5172-479E-B045-05C58A7CAB7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3" creationId="{CF2AF16E-0C8B-4793-A412-011049337B71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4" creationId="{16182D91-72D2-4FA1-9DCD-883D22894207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5" creationId="{CF7CBF27-ED65-4175-AE39-6DD63FAC14E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6" creationId="{11F68F7A-DFB9-448C-AF4D-AC9ECB2B24E8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7" creationId="{3EBDC700-6F9F-49E7-A910-76AFE8B496CB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8" creationId="{C134C508-FA2C-4132-91A8-34275F97C6E4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39" creationId="{04EF832A-047F-48BD-BF36-8134008F32D6}"/>
          </ac:spMkLst>
        </pc:spChg>
        <pc:spChg chg="add mod">
          <ac:chgData name="Mélodie Mandolfo" userId="1841386722bed984" providerId="LiveId" clId="{D0FF7DD7-EDEE-40F1-95DA-B5876DAB7A27}" dt="2021-05-17T14:37:12.739" v="1661"/>
          <ac:spMkLst>
            <pc:docMk/>
            <pc:sldMk cId="3624379127" sldId="264"/>
            <ac:spMk id="40" creationId="{5FE16BDE-0EC7-4AFD-90FA-ED3EA8712CFD}"/>
          </ac:spMkLst>
        </pc:spChg>
      </pc:sldChg>
      <pc:sldChg chg="new del">
        <pc:chgData name="Mélodie Mandolfo" userId="1841386722bed984" providerId="LiveId" clId="{D0FF7DD7-EDEE-40F1-95DA-B5876DAB7A27}" dt="2021-05-17T14:44:14.225" v="1757" actId="2696"/>
        <pc:sldMkLst>
          <pc:docMk/>
          <pc:sldMk cId="15168689" sldId="265"/>
        </pc:sldMkLst>
      </pc:sldChg>
      <pc:sldChg chg="addSp delSp modSp new mod">
        <pc:chgData name="Mélodie Mandolfo" userId="1841386722bed984" providerId="LiveId" clId="{D0FF7DD7-EDEE-40F1-95DA-B5876DAB7A27}" dt="2021-05-17T14:42:04.151" v="1756" actId="1076"/>
        <pc:sldMkLst>
          <pc:docMk/>
          <pc:sldMk cId="2527257363" sldId="266"/>
        </pc:sldMkLst>
        <pc:spChg chg="mod">
          <ac:chgData name="Mélodie Mandolfo" userId="1841386722bed984" providerId="LiveId" clId="{D0FF7DD7-EDEE-40F1-95DA-B5876DAB7A27}" dt="2021-05-17T14:38:34.222" v="1694" actId="1076"/>
          <ac:spMkLst>
            <pc:docMk/>
            <pc:sldMk cId="2527257363" sldId="266"/>
            <ac:spMk id="2" creationId="{F0D502F2-A0E1-4B76-B472-14B6D52794B0}"/>
          </ac:spMkLst>
        </pc:spChg>
        <pc:spChg chg="del">
          <ac:chgData name="Mélodie Mandolfo" userId="1841386722bed984" providerId="LiveId" clId="{D0FF7DD7-EDEE-40F1-95DA-B5876DAB7A27}" dt="2021-05-17T14:38:36.314" v="1695" actId="478"/>
          <ac:spMkLst>
            <pc:docMk/>
            <pc:sldMk cId="2527257363" sldId="266"/>
            <ac:spMk id="3" creationId="{9C8C47F2-4485-4997-BD62-EA6DA043C875}"/>
          </ac:spMkLst>
        </pc:spChg>
        <pc:spChg chg="add mod">
          <ac:chgData name="Mélodie Mandolfo" userId="1841386722bed984" providerId="LiveId" clId="{D0FF7DD7-EDEE-40F1-95DA-B5876DAB7A27}" dt="2021-05-17T14:39:15.158" v="1697" actId="1076"/>
          <ac:spMkLst>
            <pc:docMk/>
            <pc:sldMk cId="2527257363" sldId="266"/>
            <ac:spMk id="14" creationId="{C561B9ED-7642-4405-ACBC-D4BC0DB70441}"/>
          </ac:spMkLst>
        </pc:spChg>
        <pc:picChg chg="add mod">
          <ac:chgData name="Mélodie Mandolfo" userId="1841386722bed984" providerId="LiveId" clId="{D0FF7DD7-EDEE-40F1-95DA-B5876DAB7A27}" dt="2021-05-17T14:39:23.310" v="1703" actId="1076"/>
          <ac:picMkLst>
            <pc:docMk/>
            <pc:sldMk cId="2527257363" sldId="266"/>
            <ac:picMk id="4" creationId="{054C782A-E43B-4C49-BBFA-125274FB0025}"/>
          </ac:picMkLst>
        </pc:picChg>
        <pc:picChg chg="add mod">
          <ac:chgData name="Mélodie Mandolfo" userId="1841386722bed984" providerId="LiveId" clId="{D0FF7DD7-EDEE-40F1-95DA-B5876DAB7A27}" dt="2021-05-17T14:39:21.334" v="1701" actId="1076"/>
          <ac:picMkLst>
            <pc:docMk/>
            <pc:sldMk cId="2527257363" sldId="266"/>
            <ac:picMk id="5" creationId="{E4922A91-2D0D-4587-A4ED-CBBD4800921F}"/>
          </ac:picMkLst>
        </pc:picChg>
        <pc:picChg chg="add mod">
          <ac:chgData name="Mélodie Mandolfo" userId="1841386722bed984" providerId="LiveId" clId="{D0FF7DD7-EDEE-40F1-95DA-B5876DAB7A27}" dt="2021-05-17T14:42:04.151" v="1756" actId="1076"/>
          <ac:picMkLst>
            <pc:docMk/>
            <pc:sldMk cId="2527257363" sldId="266"/>
            <ac:picMk id="6" creationId="{8DE4200A-FB28-458C-9682-612DAEBFC3B8}"/>
          </ac:picMkLst>
        </pc:picChg>
        <pc:picChg chg="add mod">
          <ac:chgData name="Mélodie Mandolfo" userId="1841386722bed984" providerId="LiveId" clId="{D0FF7DD7-EDEE-40F1-95DA-B5876DAB7A27}" dt="2021-05-17T14:39:49.311" v="1713" actId="14100"/>
          <ac:picMkLst>
            <pc:docMk/>
            <pc:sldMk cId="2527257363" sldId="266"/>
            <ac:picMk id="7" creationId="{7E52FA3D-AC69-4525-9984-D491B4A3D7E4}"/>
          </ac:picMkLst>
        </pc:picChg>
        <pc:picChg chg="add mod">
          <ac:chgData name="Mélodie Mandolfo" userId="1841386722bed984" providerId="LiveId" clId="{D0FF7DD7-EDEE-40F1-95DA-B5876DAB7A27}" dt="2021-05-17T14:39:22.229" v="1702" actId="1076"/>
          <ac:picMkLst>
            <pc:docMk/>
            <pc:sldMk cId="2527257363" sldId="266"/>
            <ac:picMk id="8" creationId="{011EEE0F-FB82-4E0C-BC7C-3609183598FF}"/>
          </ac:picMkLst>
        </pc:picChg>
        <pc:picChg chg="add del mod">
          <ac:chgData name="Mélodie Mandolfo" userId="1841386722bed984" providerId="LiveId" clId="{D0FF7DD7-EDEE-40F1-95DA-B5876DAB7A27}" dt="2021-05-17T14:39:43.395" v="1711" actId="478"/>
          <ac:picMkLst>
            <pc:docMk/>
            <pc:sldMk cId="2527257363" sldId="266"/>
            <ac:picMk id="9" creationId="{F564A4A2-74B9-4CF2-9E32-78D05FBFA7FA}"/>
          </ac:picMkLst>
        </pc:picChg>
        <pc:picChg chg="add mod">
          <ac:chgData name="Mélodie Mandolfo" userId="1841386722bed984" providerId="LiveId" clId="{D0FF7DD7-EDEE-40F1-95DA-B5876DAB7A27}" dt="2021-05-17T14:41:51.295" v="1750" actId="1076"/>
          <ac:picMkLst>
            <pc:docMk/>
            <pc:sldMk cId="2527257363" sldId="266"/>
            <ac:picMk id="10" creationId="{656F50B8-374A-4F06-A1F5-035D92099823}"/>
          </ac:picMkLst>
        </pc:picChg>
        <pc:picChg chg="add mod">
          <ac:chgData name="Mélodie Mandolfo" userId="1841386722bed984" providerId="LiveId" clId="{D0FF7DD7-EDEE-40F1-95DA-B5876DAB7A27}" dt="2021-05-17T14:41:53.399" v="1751" actId="1076"/>
          <ac:picMkLst>
            <pc:docMk/>
            <pc:sldMk cId="2527257363" sldId="266"/>
            <ac:picMk id="11" creationId="{FC5E0A74-16E5-462D-89FB-1035CE4BD228}"/>
          </ac:picMkLst>
        </pc:picChg>
        <pc:picChg chg="add mod">
          <ac:chgData name="Mélodie Mandolfo" userId="1841386722bed984" providerId="LiveId" clId="{D0FF7DD7-EDEE-40F1-95DA-B5876DAB7A27}" dt="2021-05-17T14:39:45.751" v="1712" actId="1076"/>
          <ac:picMkLst>
            <pc:docMk/>
            <pc:sldMk cId="2527257363" sldId="266"/>
            <ac:picMk id="12" creationId="{FE7A8EB1-D894-4708-8216-10437795D7BE}"/>
          </ac:picMkLst>
        </pc:picChg>
        <pc:picChg chg="add mod">
          <ac:chgData name="Mélodie Mandolfo" userId="1841386722bed984" providerId="LiveId" clId="{D0FF7DD7-EDEE-40F1-95DA-B5876DAB7A27}" dt="2021-05-17T14:39:56.783" v="1714" actId="1076"/>
          <ac:picMkLst>
            <pc:docMk/>
            <pc:sldMk cId="2527257363" sldId="266"/>
            <ac:picMk id="13" creationId="{337CA7A1-809F-4272-925D-059596AA1B6D}"/>
          </ac:picMkLst>
        </pc:picChg>
        <pc:picChg chg="add del mod">
          <ac:chgData name="Mélodie Mandolfo" userId="1841386722bed984" providerId="LiveId" clId="{D0FF7DD7-EDEE-40F1-95DA-B5876DAB7A27}" dt="2021-05-17T14:41:06.282" v="1734" actId="478"/>
          <ac:picMkLst>
            <pc:docMk/>
            <pc:sldMk cId="2527257363" sldId="266"/>
            <ac:picMk id="16" creationId="{5E79C887-2DDA-426E-A2C1-3BAF0A1E8AC8}"/>
          </ac:picMkLst>
        </pc:picChg>
        <pc:picChg chg="add mod">
          <ac:chgData name="Mélodie Mandolfo" userId="1841386722bed984" providerId="LiveId" clId="{D0FF7DD7-EDEE-40F1-95DA-B5876DAB7A27}" dt="2021-05-17T14:40:29.999" v="1721" actId="14100"/>
          <ac:picMkLst>
            <pc:docMk/>
            <pc:sldMk cId="2527257363" sldId="266"/>
            <ac:picMk id="18" creationId="{6E44150D-3C00-4BCF-A5D6-92027E0C836E}"/>
          </ac:picMkLst>
        </pc:picChg>
        <pc:picChg chg="add mod">
          <ac:chgData name="Mélodie Mandolfo" userId="1841386722bed984" providerId="LiveId" clId="{D0FF7DD7-EDEE-40F1-95DA-B5876DAB7A27}" dt="2021-05-17T14:41:14.239" v="1737" actId="14100"/>
          <ac:picMkLst>
            <pc:docMk/>
            <pc:sldMk cId="2527257363" sldId="266"/>
            <ac:picMk id="20" creationId="{7F8CAB71-702F-4243-B34A-258A49B4A150}"/>
          </ac:picMkLst>
        </pc:picChg>
        <pc:picChg chg="add mod">
          <ac:chgData name="Mélodie Mandolfo" userId="1841386722bed984" providerId="LiveId" clId="{D0FF7DD7-EDEE-40F1-95DA-B5876DAB7A27}" dt="2021-05-17T14:41:59.056" v="1753" actId="1076"/>
          <ac:picMkLst>
            <pc:docMk/>
            <pc:sldMk cId="2527257363" sldId="266"/>
            <ac:picMk id="22" creationId="{0B0FEDA3-3998-421F-A698-CD0393D0B4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1C166-636A-40A2-AB45-DCBB867B4FD1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FE221-5D61-478C-BE61-54F2E1A260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18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F60A-713C-41BA-9788-4C493DDC0A9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0FA7-C445-42F7-AF66-A4F5A6FC8A9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C5C5-1A57-4420-8AFB-CE41693A794B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08AF-84E6-4329-8E67-FEA434B47075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6EE328-6AFF-436B-881F-213D56084544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069A-09EE-4C7C-86A4-2314A404921D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E7F1-171E-411F-96CA-A251A21496E7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98D-A273-4547-9B92-97D7769F71A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CD67-0644-446C-B2AD-1C09BF34F28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0828-6983-48AD-9E27-CBD3696F837E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B91-0324-450E-B17F-36DC0ECCE413}" type="datetimeFigureOut">
              <a:rPr lang="en-US" dirty="0"/>
              <a:t>5/17/2021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2E37674-C1BA-4107-9B06-6D4CAC3A3DF5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48E46F-4AAA-4A23-BF88-A0137385E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432223"/>
            <a:ext cx="9966960" cy="3035808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AUTO ECOLE DES MONTS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E0C4D2-88B1-465A-84CC-3B1815972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7242" y="4825087"/>
            <a:ext cx="6122758" cy="600690"/>
          </a:xfrm>
        </p:spPr>
        <p:txBody>
          <a:bodyPr>
            <a:noAutofit/>
          </a:bodyPr>
          <a:lstStyle/>
          <a:p>
            <a:r>
              <a:rPr lang="fr-FR" sz="2800" b="1" dirty="0">
                <a:latin typeface="Cinzel Decorative" panose="00000500000000000000" pitchFamily="2" charset="0"/>
              </a:rPr>
              <a:t>DOSSIER DE CONCEPTION</a:t>
            </a:r>
          </a:p>
        </p:txBody>
      </p:sp>
    </p:spTree>
    <p:extLst>
      <p:ext uri="{BB962C8B-B14F-4D97-AF65-F5344CB8AC3E}">
        <p14:creationId xmlns:p14="http://schemas.microsoft.com/office/powerpoint/2010/main" val="360223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502F2-A0E1-4B76-B472-14B6D527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895" y="310896"/>
            <a:ext cx="5148072" cy="612648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solidFill>
                  <a:srgbClr val="023047"/>
                </a:solidFill>
                <a:latin typeface="Cinzel Decorative" panose="00000500000000000000" pitchFamily="2" charset="0"/>
              </a:rPr>
              <a:t>VISUELS UTILISES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4C782A-E43B-4C49-BBFA-125274FB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0" y="1470910"/>
            <a:ext cx="2239618" cy="14959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4922A91-2D0D-4587-A4ED-CBBD4800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57" y="1470910"/>
            <a:ext cx="2243993" cy="14959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DE4200A-FB28-458C-9682-612DAEBFC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939" y="5365089"/>
            <a:ext cx="964847" cy="9688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52FA3D-AC69-4525-9984-D491B4A3D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475" y="3159057"/>
            <a:ext cx="2306707" cy="15009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1EEE0F-FB82-4E0C-BC7C-360918359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069" y="1470910"/>
            <a:ext cx="2306708" cy="153780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56F50B8-374A-4F06-A1F5-035D92099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735" y="5007841"/>
            <a:ext cx="1683367" cy="16833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C5E0A74-16E5-462D-89FB-1035CE4BD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920" y="5007840"/>
            <a:ext cx="1683367" cy="168336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7A8EB1-D894-4708-8216-10437795D7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7110" y="3159057"/>
            <a:ext cx="2295740" cy="15302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37CA7A1-809F-4272-925D-059596AA1B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0069" y="3159057"/>
            <a:ext cx="2295740" cy="153025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561B9ED-7642-4405-ACBC-D4BC0DB70441}"/>
              </a:ext>
            </a:extLst>
          </p:cNvPr>
          <p:cNvSpPr txBox="1"/>
          <p:nvPr/>
        </p:nvSpPr>
        <p:spPr>
          <a:xfrm>
            <a:off x="651758" y="432554"/>
            <a:ext cx="332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Images prises de Pexel.com/</a:t>
            </a:r>
            <a:r>
              <a:rPr lang="fr-FR" dirty="0" err="1"/>
              <a:t>fr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E44150D-3C00-4BCF-A5D6-92027E0C83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1280" y="1470909"/>
            <a:ext cx="2246407" cy="153780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F8CAB71-702F-4243-B34A-258A49B4A1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3028" y="3159057"/>
            <a:ext cx="1885389" cy="282808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B0FEDA3-3998-421F-A698-CD0393D0B4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9542" y="4817246"/>
            <a:ext cx="2339788" cy="23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04A82-5C13-4E38-895D-A4D4BB92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696" y="328984"/>
            <a:ext cx="3200400" cy="1124447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565BD1-479A-4C18-B1D4-473AB62B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53" y="791817"/>
            <a:ext cx="4740965" cy="5715000"/>
          </a:xfrm>
        </p:spPr>
        <p:txBody>
          <a:bodyPr>
            <a:normAutofit fontScale="92500" lnSpcReduction="10000"/>
          </a:bodyPr>
          <a:lstStyle/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: Introduction 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1-1 : Problématique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1-2 : Contexte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1-3 : Benchmark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: Charte Graphique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2-1 : Logo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2-2 : Typographies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2-3 : Couleurs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: Interfaces :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3-1 : Arborescence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3-2 : Wireframes </a:t>
            </a:r>
          </a:p>
          <a:p>
            <a:r>
              <a:rPr lang="fr-FR" sz="1700" dirty="0">
                <a:latin typeface="Arial" panose="020B0604020202020204" pitchFamily="34" charset="0"/>
                <a:cs typeface="Arial" panose="020B0604020202020204" pitchFamily="34" charset="0"/>
              </a:rPr>
              <a:t>3-3 : Maquettes (à part)</a:t>
            </a:r>
          </a:p>
          <a:p>
            <a:pPr marL="0" indent="0">
              <a:buNone/>
            </a:pPr>
            <a:endParaRPr lang="fr-FR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7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: visuels utilisés + droits d’auteurs s’il y a </a:t>
            </a:r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EF80948-0AE0-4701-A435-640E1C778879}"/>
              </a:ext>
            </a:extLst>
          </p:cNvPr>
          <p:cNvSpPr txBox="1"/>
          <p:nvPr/>
        </p:nvSpPr>
        <p:spPr>
          <a:xfrm>
            <a:off x="9166983" y="2093844"/>
            <a:ext cx="2425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Cinzel Decorative" panose="00000500000000000000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26034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E426B-2C55-4729-8C08-429FF2E9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564" y="324150"/>
            <a:ext cx="5565914" cy="85529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023047"/>
                </a:solidFill>
                <a:latin typeface="Cinzel Decorative" panose="00000500000000000000" pitchFamily="2" charset="0"/>
              </a:rPr>
              <a:t>PROBLEMATIQUE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8E79748-CDDB-4036-AFEF-A3F80F870A3F}"/>
              </a:ext>
            </a:extLst>
          </p:cNvPr>
          <p:cNvSpPr txBox="1"/>
          <p:nvPr/>
        </p:nvSpPr>
        <p:spPr>
          <a:xfrm>
            <a:off x="3233531" y="2001078"/>
            <a:ext cx="5380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Une auto-école qui souhaite avoir une visibilité sur le web.</a:t>
            </a:r>
          </a:p>
          <a:p>
            <a:pPr algn="just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De plus, elle voudrait pouvoir mettre en avant le pack « Code en ligne », une prestation devenue essentielle suite à la crise du Covid-19.</a:t>
            </a:r>
          </a:p>
        </p:txBody>
      </p:sp>
    </p:spTree>
    <p:extLst>
      <p:ext uri="{BB962C8B-B14F-4D97-AF65-F5344CB8AC3E}">
        <p14:creationId xmlns:p14="http://schemas.microsoft.com/office/powerpoint/2010/main" val="174586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BCDC9-C2A1-446F-98E3-9E0A360D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883" y="377157"/>
            <a:ext cx="3372281" cy="612648"/>
          </a:xfrm>
        </p:spPr>
        <p:txBody>
          <a:bodyPr>
            <a:noAutofit/>
          </a:bodyPr>
          <a:lstStyle/>
          <a:p>
            <a:r>
              <a:rPr lang="fr-FR" sz="4000" dirty="0">
                <a:solidFill>
                  <a:srgbClr val="023047"/>
                </a:solidFill>
                <a:latin typeface="Cinzel Decorative" panose="00000500000000000000" pitchFamily="2" charset="0"/>
              </a:rPr>
              <a:t>CONTEXTE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3AE559B-F641-4EC8-9745-A2ACC092CF4D}"/>
              </a:ext>
            </a:extLst>
          </p:cNvPr>
          <p:cNvSpPr txBox="1"/>
          <p:nvPr/>
        </p:nvSpPr>
        <p:spPr>
          <a:xfrm>
            <a:off x="3896139" y="1895061"/>
            <a:ext cx="5300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Petite auto-école qui existe depuis 10 ans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Située en Savoie, à Albertville 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Concurrence moyenne au niveau du marché</a:t>
            </a:r>
          </a:p>
        </p:txBody>
      </p:sp>
    </p:spTree>
    <p:extLst>
      <p:ext uri="{BB962C8B-B14F-4D97-AF65-F5344CB8AC3E}">
        <p14:creationId xmlns:p14="http://schemas.microsoft.com/office/powerpoint/2010/main" val="2458955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860DC16-E8AA-4C9F-B6C3-5927A58DED56}"/>
              </a:ext>
            </a:extLst>
          </p:cNvPr>
          <p:cNvSpPr txBox="1"/>
          <p:nvPr/>
        </p:nvSpPr>
        <p:spPr>
          <a:xfrm>
            <a:off x="503583" y="344557"/>
            <a:ext cx="372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023047"/>
                </a:solidFill>
                <a:latin typeface="Cinzel Decorative" panose="00000500000000000000" pitchFamily="2" charset="0"/>
              </a:rPr>
              <a:t>BENCHMARK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4AC7DB-4F58-4C43-9451-A1614F14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11" y="1404729"/>
            <a:ext cx="4593996" cy="33064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F17239-3E01-4542-B3C4-F5AE8F37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138" y="4216969"/>
            <a:ext cx="4626747" cy="24726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F83AE4-78EB-4482-BDCD-85D083613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40" y="990888"/>
            <a:ext cx="5146749" cy="33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6120B8-0AAD-4A38-A0A1-FC8A54C58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631" y="685800"/>
            <a:ext cx="3483334" cy="1137699"/>
          </a:xfrm>
        </p:spPr>
        <p:txBody>
          <a:bodyPr>
            <a:noAutofit/>
          </a:bodyPr>
          <a:lstStyle/>
          <a:p>
            <a:pPr algn="ctr"/>
            <a:r>
              <a:rPr lang="fr-FR" sz="3600" dirty="0">
                <a:solidFill>
                  <a:srgbClr val="023047"/>
                </a:solidFill>
                <a:latin typeface="Cinzel Decorative" panose="00000500000000000000" pitchFamily="2" charset="0"/>
              </a:rPr>
              <a:t>CHARTE GRAPHIQUE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085879-2E6D-4A41-A512-02864012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437" y="1635495"/>
            <a:ext cx="5427866" cy="5020056"/>
          </a:xfrm>
        </p:spPr>
        <p:txBody>
          <a:bodyPr>
            <a:normAutofit/>
          </a:bodyPr>
          <a:lstStyle/>
          <a:p>
            <a:pPr algn="just"/>
            <a:r>
              <a:rPr lang="fr-FR" dirty="0" err="1"/>
              <a:t>Cinzel</a:t>
            </a:r>
            <a:r>
              <a:rPr lang="fr-FR" dirty="0"/>
              <a:t> </a:t>
            </a:r>
            <a:r>
              <a:rPr lang="fr-FR" dirty="0" err="1"/>
              <a:t>Decorative</a:t>
            </a:r>
            <a:r>
              <a:rPr lang="fr-FR" dirty="0"/>
              <a:t> : </a:t>
            </a:r>
            <a:r>
              <a:rPr lang="fr-FR" dirty="0">
                <a:solidFill>
                  <a:srgbClr val="023047"/>
                </a:solidFill>
              </a:rPr>
              <a:t>Titres &amp; boutons</a:t>
            </a:r>
          </a:p>
          <a:p>
            <a:pPr marL="0" indent="0" algn="just">
              <a:buNone/>
            </a:pPr>
            <a:r>
              <a:rPr lang="fr-FR" sz="2000" dirty="0" err="1">
                <a:latin typeface="Cinzel Decorative" panose="00000500000000000000" pitchFamily="2" charset="0"/>
              </a:rPr>
              <a:t>abcdefGhijklmnopqrstuvwxyz</a:t>
            </a:r>
            <a:endParaRPr lang="fr-FR" dirty="0">
              <a:latin typeface="Cinzel Decorative" panose="00000500000000000000" pitchFamily="2" charset="0"/>
            </a:endParaRPr>
          </a:p>
          <a:p>
            <a:pPr marL="0" indent="0" algn="just">
              <a:buNone/>
            </a:pPr>
            <a:r>
              <a:rPr lang="fr-FR" sz="2000" dirty="0">
                <a:latin typeface="Cinzel Decorative" panose="00000500000000000000" pitchFamily="2" charset="0"/>
              </a:rPr>
              <a:t>0123456789 :/?,;!@</a:t>
            </a:r>
          </a:p>
          <a:p>
            <a:pPr marL="0" indent="0" algn="just">
              <a:buNone/>
            </a:pPr>
            <a:endParaRPr lang="fr-FR" dirty="0"/>
          </a:p>
          <a:p>
            <a:pPr algn="just"/>
            <a:r>
              <a:rPr lang="fr-FR" dirty="0" err="1"/>
              <a:t>Orbitron</a:t>
            </a:r>
            <a:r>
              <a:rPr lang="fr-FR" dirty="0"/>
              <a:t> : </a:t>
            </a:r>
            <a:r>
              <a:rPr lang="fr-FR" dirty="0">
                <a:solidFill>
                  <a:srgbClr val="023047"/>
                </a:solidFill>
              </a:rPr>
              <a:t>Sous-titres &amp; menu</a:t>
            </a:r>
          </a:p>
          <a:p>
            <a:pPr marL="0" indent="0" algn="just">
              <a:buNone/>
            </a:pPr>
            <a:r>
              <a:rPr lang="fr-FR" sz="2000" dirty="0" err="1">
                <a:latin typeface="Orbitron" pitchFamily="2" charset="0"/>
              </a:rPr>
              <a:t>abcdefGhijklmnopqrstuvwxyz</a:t>
            </a:r>
            <a:endParaRPr lang="fr-FR" sz="2000" dirty="0">
              <a:latin typeface="Orbitron" pitchFamily="2" charset="0"/>
            </a:endParaRPr>
          </a:p>
          <a:p>
            <a:pPr marL="0" indent="0" algn="just">
              <a:buNone/>
            </a:pPr>
            <a:r>
              <a:rPr lang="fr-FR" sz="2000" dirty="0">
                <a:latin typeface="Orbitron" pitchFamily="2" charset="0"/>
              </a:rPr>
              <a:t>0123456789 :/?,;!@</a:t>
            </a:r>
          </a:p>
          <a:p>
            <a:pPr marL="0" indent="0" algn="just">
              <a:buNone/>
            </a:pPr>
            <a:endParaRPr lang="fr-FR" dirty="0"/>
          </a:p>
          <a:p>
            <a:pPr algn="just"/>
            <a:r>
              <a:rPr lang="fr-FR" dirty="0"/>
              <a:t>Arial : </a:t>
            </a:r>
            <a:r>
              <a:rPr lang="fr-FR" dirty="0">
                <a:solidFill>
                  <a:srgbClr val="023047"/>
                </a:solidFill>
              </a:rPr>
              <a:t>paragraphes</a:t>
            </a:r>
            <a:endParaRPr lang="fr-FR" sz="2000" dirty="0">
              <a:solidFill>
                <a:srgbClr val="02304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abcdefGhijklmnopqrstuvwxyz</a:t>
            </a: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0123456789 :/?,;!@</a:t>
            </a:r>
          </a:p>
          <a:p>
            <a:endParaRPr lang="fr-FR" dirty="0"/>
          </a:p>
        </p:txBody>
      </p:sp>
      <p:sp>
        <p:nvSpPr>
          <p:cNvPr id="5" name="Larme 4">
            <a:extLst>
              <a:ext uri="{FF2B5EF4-FFF2-40B4-BE49-F238E27FC236}">
                <a16:creationId xmlns:a16="http://schemas.microsoft.com/office/drawing/2014/main" id="{11A4D4FB-9385-4C6D-93B9-97633F70F2ED}"/>
              </a:ext>
            </a:extLst>
          </p:cNvPr>
          <p:cNvSpPr/>
          <p:nvPr/>
        </p:nvSpPr>
        <p:spPr>
          <a:xfrm>
            <a:off x="8722539" y="4564670"/>
            <a:ext cx="469831" cy="469831"/>
          </a:xfrm>
          <a:prstGeom prst="teardrop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Larme 5">
            <a:extLst>
              <a:ext uri="{FF2B5EF4-FFF2-40B4-BE49-F238E27FC236}">
                <a16:creationId xmlns:a16="http://schemas.microsoft.com/office/drawing/2014/main" id="{E3EC2B8D-B7D3-4869-A237-C34EFD92623A}"/>
              </a:ext>
            </a:extLst>
          </p:cNvPr>
          <p:cNvSpPr/>
          <p:nvPr/>
        </p:nvSpPr>
        <p:spPr>
          <a:xfrm>
            <a:off x="10491969" y="4564669"/>
            <a:ext cx="469831" cy="469831"/>
          </a:xfrm>
          <a:prstGeom prst="teardrop">
            <a:avLst/>
          </a:prstGeom>
          <a:solidFill>
            <a:srgbClr val="FFC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arme 6">
            <a:extLst>
              <a:ext uri="{FF2B5EF4-FFF2-40B4-BE49-F238E27FC236}">
                <a16:creationId xmlns:a16="http://schemas.microsoft.com/office/drawing/2014/main" id="{9A7EB76A-EC1D-49FE-B04E-3A8711C73390}"/>
              </a:ext>
            </a:extLst>
          </p:cNvPr>
          <p:cNvSpPr/>
          <p:nvPr/>
        </p:nvSpPr>
        <p:spPr>
          <a:xfrm>
            <a:off x="11422935" y="4564671"/>
            <a:ext cx="469831" cy="469831"/>
          </a:xfrm>
          <a:prstGeom prst="teardrop">
            <a:avLst/>
          </a:prstGeom>
          <a:solidFill>
            <a:srgbClr val="FFA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arme 7">
            <a:extLst>
              <a:ext uri="{FF2B5EF4-FFF2-40B4-BE49-F238E27FC236}">
                <a16:creationId xmlns:a16="http://schemas.microsoft.com/office/drawing/2014/main" id="{0333910D-2103-487E-81EC-7737579C5C6A}"/>
              </a:ext>
            </a:extLst>
          </p:cNvPr>
          <p:cNvSpPr/>
          <p:nvPr/>
        </p:nvSpPr>
        <p:spPr>
          <a:xfrm>
            <a:off x="9625343" y="4564669"/>
            <a:ext cx="469831" cy="469831"/>
          </a:xfrm>
          <a:prstGeom prst="teardrop">
            <a:avLst/>
          </a:prstGeom>
          <a:solidFill>
            <a:srgbClr val="020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1FCA50-F8F7-4311-A8DD-6AB84948FAAC}"/>
              </a:ext>
            </a:extLst>
          </p:cNvPr>
          <p:cNvSpPr txBox="1"/>
          <p:nvPr/>
        </p:nvSpPr>
        <p:spPr>
          <a:xfrm>
            <a:off x="1666056" y="290907"/>
            <a:ext cx="3276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Cinzel Decorative" panose="00000500000000000000" pitchFamily="2" charset="0"/>
              </a:rPr>
              <a:t>TYPOGRAPHIES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6EC0B8-9BE3-48A9-AD6D-B97C4F9D4BA9}"/>
              </a:ext>
            </a:extLst>
          </p:cNvPr>
          <p:cNvSpPr txBox="1"/>
          <p:nvPr/>
        </p:nvSpPr>
        <p:spPr>
          <a:xfrm>
            <a:off x="9220725" y="3525079"/>
            <a:ext cx="2289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Cinzel Decorative" panose="00000500000000000000" pitchFamily="2" charset="0"/>
              </a:rPr>
              <a:t>COULEURS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76AD93D-A128-482D-BB61-3808616539CC}"/>
              </a:ext>
            </a:extLst>
          </p:cNvPr>
          <p:cNvSpPr txBox="1"/>
          <p:nvPr/>
        </p:nvSpPr>
        <p:spPr>
          <a:xfrm>
            <a:off x="8496631" y="5550870"/>
            <a:ext cx="1010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#023047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259E389-A4CE-4B42-8CBA-D1ED09A50888}"/>
              </a:ext>
            </a:extLst>
          </p:cNvPr>
          <p:cNvSpPr txBox="1"/>
          <p:nvPr/>
        </p:nvSpPr>
        <p:spPr>
          <a:xfrm>
            <a:off x="10278230" y="5550870"/>
            <a:ext cx="1116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#FFC533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131839-6737-4524-B8EF-C6B6BAE33F78}"/>
              </a:ext>
            </a:extLst>
          </p:cNvPr>
          <p:cNvSpPr txBox="1"/>
          <p:nvPr/>
        </p:nvSpPr>
        <p:spPr>
          <a:xfrm>
            <a:off x="11210563" y="5550869"/>
            <a:ext cx="1116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#FFA033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EA20270-581C-4764-AAA0-7625B622BBA6}"/>
              </a:ext>
            </a:extLst>
          </p:cNvPr>
          <p:cNvSpPr txBox="1"/>
          <p:nvPr/>
        </p:nvSpPr>
        <p:spPr>
          <a:xfrm>
            <a:off x="9405291" y="5550869"/>
            <a:ext cx="1179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#020A12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555CEF4-CE74-49D0-ACDE-079F14531C8B}"/>
              </a:ext>
            </a:extLst>
          </p:cNvPr>
          <p:cNvCxnSpPr/>
          <p:nvPr/>
        </p:nvCxnSpPr>
        <p:spPr>
          <a:xfrm>
            <a:off x="8937531" y="5221357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971C5F9-DD4F-4F65-BF2B-6AD5AFCEF53F}"/>
              </a:ext>
            </a:extLst>
          </p:cNvPr>
          <p:cNvCxnSpPr/>
          <p:nvPr/>
        </p:nvCxnSpPr>
        <p:spPr>
          <a:xfrm>
            <a:off x="9851931" y="5221357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1C11442-7B64-48DA-8835-9A892944514A}"/>
              </a:ext>
            </a:extLst>
          </p:cNvPr>
          <p:cNvCxnSpPr>
            <a:cxnSpLocks/>
          </p:cNvCxnSpPr>
          <p:nvPr/>
        </p:nvCxnSpPr>
        <p:spPr>
          <a:xfrm>
            <a:off x="10739827" y="5221357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4C381F4-3560-44F9-B9E5-2CA531A3EA39}"/>
              </a:ext>
            </a:extLst>
          </p:cNvPr>
          <p:cNvCxnSpPr/>
          <p:nvPr/>
        </p:nvCxnSpPr>
        <p:spPr>
          <a:xfrm>
            <a:off x="11654227" y="5221357"/>
            <a:ext cx="0" cy="2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06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5A596-7FC1-431C-8859-72FEFFAE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032" y="296849"/>
            <a:ext cx="1879821" cy="846151"/>
          </a:xfrm>
        </p:spPr>
        <p:txBody>
          <a:bodyPr/>
          <a:lstStyle/>
          <a:p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LOGO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EE5380-52DC-4818-ABFD-3B5A5960A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742" y="2171369"/>
            <a:ext cx="3200400" cy="730857"/>
          </a:xfrm>
        </p:spPr>
        <p:txBody>
          <a:bodyPr>
            <a:noAutofit/>
          </a:bodyPr>
          <a:lstStyle/>
          <a:p>
            <a:pPr algn="ctr"/>
            <a:r>
              <a:rPr lang="fr-FR" sz="2400" dirty="0">
                <a:latin typeface="Orbitron" pitchFamily="2" charset="0"/>
                <a:cs typeface="Arial" panose="020B0604020202020204" pitchFamily="34" charset="0"/>
              </a:rPr>
              <a:t>Plusieurs déclinaisons possibles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FDE30-653B-4584-AC51-B7B784A8DB13}"/>
              </a:ext>
            </a:extLst>
          </p:cNvPr>
          <p:cNvSpPr/>
          <p:nvPr/>
        </p:nvSpPr>
        <p:spPr>
          <a:xfrm>
            <a:off x="240858" y="4134678"/>
            <a:ext cx="7789959" cy="2531164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050BC9-0CF3-4FE8-A27D-AD07CAC1F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98" y="-152401"/>
            <a:ext cx="3810000" cy="381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B6DAA2F-A456-4052-A353-F35B4AE1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" y="3332921"/>
            <a:ext cx="3810000" cy="381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042917-E9AD-4062-97AE-F53EBD7B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315" y="3332921"/>
            <a:ext cx="3810000" cy="381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73C1C6E-53DC-4AB2-B003-127922D7B2F4}"/>
              </a:ext>
            </a:extLst>
          </p:cNvPr>
          <p:cNvSpPr txBox="1"/>
          <p:nvPr/>
        </p:nvSpPr>
        <p:spPr>
          <a:xfrm>
            <a:off x="332794" y="296849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A033"/>
                </a:solidFill>
                <a:latin typeface="Cinzel Decorative" panose="00000500000000000000" pitchFamily="2" charset="0"/>
              </a:rPr>
              <a:t>LOGO PRINCIPAL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C10A91D-C462-41A3-B167-3E903650F411}"/>
              </a:ext>
            </a:extLst>
          </p:cNvPr>
          <p:cNvSpPr txBox="1"/>
          <p:nvPr/>
        </p:nvSpPr>
        <p:spPr>
          <a:xfrm>
            <a:off x="5697696" y="275818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A033"/>
                </a:solidFill>
                <a:latin typeface="Cinzel Decorative" panose="00000500000000000000" pitchFamily="2" charset="0"/>
              </a:rPr>
              <a:t>FAVICON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7CECC1D-8333-4F88-9511-CCF5E7670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981" y="1109572"/>
            <a:ext cx="181000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2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616C8-08DB-4BDA-9B1C-61BAB6B9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104" y="792811"/>
            <a:ext cx="3935896" cy="713630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023047"/>
                </a:solidFill>
                <a:latin typeface="Cinzel Decorative" panose="00000500000000000000" pitchFamily="2" charset="0"/>
              </a:rPr>
              <a:t>ARBORESCENCE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3305A-F60D-4C0C-8C97-BAE02361CCCF}"/>
              </a:ext>
            </a:extLst>
          </p:cNvPr>
          <p:cNvSpPr/>
          <p:nvPr/>
        </p:nvSpPr>
        <p:spPr>
          <a:xfrm>
            <a:off x="2637183" y="1806602"/>
            <a:ext cx="2756452" cy="410818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C000"/>
                </a:solidFill>
              </a:rPr>
              <a:t>ACCUEIL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AF34E6E-2FA5-44E3-9338-EA27DAAB8EF3}"/>
              </a:ext>
            </a:extLst>
          </p:cNvPr>
          <p:cNvCxnSpPr>
            <a:cxnSpLocks/>
          </p:cNvCxnSpPr>
          <p:nvPr/>
        </p:nvCxnSpPr>
        <p:spPr>
          <a:xfrm>
            <a:off x="3246783" y="2217420"/>
            <a:ext cx="0" cy="79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18098C3-BB1D-4681-B4F9-A9E62A785C6D}"/>
              </a:ext>
            </a:extLst>
          </p:cNvPr>
          <p:cNvCxnSpPr>
            <a:cxnSpLocks/>
          </p:cNvCxnSpPr>
          <p:nvPr/>
        </p:nvCxnSpPr>
        <p:spPr>
          <a:xfrm>
            <a:off x="4830418" y="2217420"/>
            <a:ext cx="0" cy="79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390D9-BFDB-4230-899C-215EBFD8787B}"/>
              </a:ext>
            </a:extLst>
          </p:cNvPr>
          <p:cNvSpPr/>
          <p:nvPr/>
        </p:nvSpPr>
        <p:spPr>
          <a:xfrm>
            <a:off x="1563756" y="3008243"/>
            <a:ext cx="2146854" cy="410818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C000"/>
                </a:solidFill>
              </a:rPr>
              <a:t>PRESTATIONS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A709A3-3D46-410C-9262-4628A47C813B}"/>
              </a:ext>
            </a:extLst>
          </p:cNvPr>
          <p:cNvSpPr/>
          <p:nvPr/>
        </p:nvSpPr>
        <p:spPr>
          <a:xfrm>
            <a:off x="4181060" y="3008243"/>
            <a:ext cx="2146854" cy="410818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C000"/>
                </a:solidFill>
              </a:rPr>
              <a:t>CONTACT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10ED790-4A0A-4CD4-81E6-EBA1F675FF2C}"/>
              </a:ext>
            </a:extLst>
          </p:cNvPr>
          <p:cNvCxnSpPr>
            <a:stCxn id="6" idx="3"/>
          </p:cNvCxnSpPr>
          <p:nvPr/>
        </p:nvCxnSpPr>
        <p:spPr>
          <a:xfrm>
            <a:off x="5393635" y="2012011"/>
            <a:ext cx="1908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26D119F-233D-422B-BCD5-98DB1D247454}"/>
              </a:ext>
            </a:extLst>
          </p:cNvPr>
          <p:cNvCxnSpPr>
            <a:cxnSpLocks/>
          </p:cNvCxnSpPr>
          <p:nvPr/>
        </p:nvCxnSpPr>
        <p:spPr>
          <a:xfrm>
            <a:off x="7301948" y="2012011"/>
            <a:ext cx="0" cy="2228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D093A0C-031D-455F-8025-7B46B47D90B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87895" y="2012011"/>
            <a:ext cx="1749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619E126-035A-4920-AD6C-067190C74B30}"/>
              </a:ext>
            </a:extLst>
          </p:cNvPr>
          <p:cNvCxnSpPr>
            <a:cxnSpLocks/>
          </p:cNvCxnSpPr>
          <p:nvPr/>
        </p:nvCxnSpPr>
        <p:spPr>
          <a:xfrm>
            <a:off x="887895" y="2025263"/>
            <a:ext cx="0" cy="2215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A6C5D5C-82F2-473C-B700-865B0DA8BBF0}"/>
              </a:ext>
            </a:extLst>
          </p:cNvPr>
          <p:cNvSpPr/>
          <p:nvPr/>
        </p:nvSpPr>
        <p:spPr>
          <a:xfrm>
            <a:off x="205410" y="4253946"/>
            <a:ext cx="2266122" cy="410816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C000"/>
                </a:solidFill>
              </a:rPr>
              <a:t>Mentions Légales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EAB3B-F28B-45EF-B59F-E667FCDC968A}"/>
              </a:ext>
            </a:extLst>
          </p:cNvPr>
          <p:cNvSpPr/>
          <p:nvPr/>
        </p:nvSpPr>
        <p:spPr>
          <a:xfrm>
            <a:off x="5811078" y="4253946"/>
            <a:ext cx="2266122" cy="546651"/>
          </a:xfrm>
          <a:prstGeom prst="rect">
            <a:avLst/>
          </a:prstGeom>
          <a:solidFill>
            <a:srgbClr val="023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C000"/>
                </a:solidFill>
              </a:rPr>
              <a:t>Politique Confidentialité</a:t>
            </a:r>
          </a:p>
        </p:txBody>
      </p:sp>
    </p:spTree>
    <p:extLst>
      <p:ext uri="{BB962C8B-B14F-4D97-AF65-F5344CB8AC3E}">
        <p14:creationId xmlns:p14="http://schemas.microsoft.com/office/powerpoint/2010/main" val="176417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0C062B0-A109-4B94-AC31-4823CF80AF6C}"/>
              </a:ext>
            </a:extLst>
          </p:cNvPr>
          <p:cNvSpPr txBox="1"/>
          <p:nvPr/>
        </p:nvSpPr>
        <p:spPr>
          <a:xfrm>
            <a:off x="424070" y="238540"/>
            <a:ext cx="315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23047"/>
                </a:solidFill>
                <a:latin typeface="Cinzel Decorative" panose="00000500000000000000" pitchFamily="2" charset="0"/>
              </a:rPr>
              <a:t>WIREFRAMES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12CB8A-298F-4C32-A7A4-0D10A6AC6B5A}"/>
              </a:ext>
            </a:extLst>
          </p:cNvPr>
          <p:cNvSpPr/>
          <p:nvPr/>
        </p:nvSpPr>
        <p:spPr>
          <a:xfrm>
            <a:off x="328083" y="1239906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02C8BB-90E2-45AE-9453-F008E152A290}"/>
              </a:ext>
            </a:extLst>
          </p:cNvPr>
          <p:cNvSpPr/>
          <p:nvPr/>
        </p:nvSpPr>
        <p:spPr>
          <a:xfrm>
            <a:off x="447353" y="1304639"/>
            <a:ext cx="3564835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57D4D-69B6-461C-B66D-E540E9704346}"/>
              </a:ext>
            </a:extLst>
          </p:cNvPr>
          <p:cNvSpPr/>
          <p:nvPr/>
        </p:nvSpPr>
        <p:spPr>
          <a:xfrm>
            <a:off x="447353" y="1767635"/>
            <a:ext cx="3564835" cy="562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DB5A32-B34F-42E7-80E4-EE2D2593B669}"/>
              </a:ext>
            </a:extLst>
          </p:cNvPr>
          <p:cNvSpPr/>
          <p:nvPr/>
        </p:nvSpPr>
        <p:spPr>
          <a:xfrm>
            <a:off x="447353" y="3319251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A540C-AED3-42F9-A5B9-6D56A7E0E381}"/>
              </a:ext>
            </a:extLst>
          </p:cNvPr>
          <p:cNvSpPr/>
          <p:nvPr/>
        </p:nvSpPr>
        <p:spPr>
          <a:xfrm>
            <a:off x="447353" y="4369678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Lorem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94B12E-B4E2-4D94-8D9A-AED69758CBDD}"/>
              </a:ext>
            </a:extLst>
          </p:cNvPr>
          <p:cNvSpPr/>
          <p:nvPr/>
        </p:nvSpPr>
        <p:spPr>
          <a:xfrm>
            <a:off x="447353" y="5420105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Footer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48D69-273C-406B-ACFF-C99A1360BAAB}"/>
              </a:ext>
            </a:extLst>
          </p:cNvPr>
          <p:cNvSpPr/>
          <p:nvPr/>
        </p:nvSpPr>
        <p:spPr>
          <a:xfrm>
            <a:off x="447353" y="2391657"/>
            <a:ext cx="3564835" cy="892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Lorem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15B6C-F4E6-414B-9850-9723CF40115F}"/>
              </a:ext>
            </a:extLst>
          </p:cNvPr>
          <p:cNvSpPr/>
          <p:nvPr/>
        </p:nvSpPr>
        <p:spPr>
          <a:xfrm>
            <a:off x="583094" y="2499921"/>
            <a:ext cx="940905" cy="7069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DAC073-979E-40B6-AD06-58B48235C086}"/>
              </a:ext>
            </a:extLst>
          </p:cNvPr>
          <p:cNvSpPr/>
          <p:nvPr/>
        </p:nvSpPr>
        <p:spPr>
          <a:xfrm>
            <a:off x="681655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E5A512-5808-46FB-9D3C-440948A38351}"/>
              </a:ext>
            </a:extLst>
          </p:cNvPr>
          <p:cNvSpPr/>
          <p:nvPr/>
        </p:nvSpPr>
        <p:spPr>
          <a:xfrm>
            <a:off x="1481757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61C8A-6E02-4186-87C3-A4FA7A4BCDC4}"/>
              </a:ext>
            </a:extLst>
          </p:cNvPr>
          <p:cNvSpPr/>
          <p:nvPr/>
        </p:nvSpPr>
        <p:spPr>
          <a:xfrm>
            <a:off x="2315727" y="347682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97F025-F619-405C-BDE2-7EA0B3AC0EA2}"/>
              </a:ext>
            </a:extLst>
          </p:cNvPr>
          <p:cNvSpPr/>
          <p:nvPr/>
        </p:nvSpPr>
        <p:spPr>
          <a:xfrm>
            <a:off x="3180522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FD43C3-79BF-46DB-9881-BA339840F4B1}"/>
              </a:ext>
            </a:extLst>
          </p:cNvPr>
          <p:cNvSpPr/>
          <p:nvPr/>
        </p:nvSpPr>
        <p:spPr>
          <a:xfrm>
            <a:off x="681655" y="4517463"/>
            <a:ext cx="800102" cy="714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80BC7C-F891-4709-BAA0-85699199E153}"/>
              </a:ext>
            </a:extLst>
          </p:cNvPr>
          <p:cNvSpPr/>
          <p:nvPr/>
        </p:nvSpPr>
        <p:spPr>
          <a:xfrm>
            <a:off x="2766487" y="4517463"/>
            <a:ext cx="800102" cy="714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EFC456-45FE-4CF3-95E4-C3C390AD550B}"/>
              </a:ext>
            </a:extLst>
          </p:cNvPr>
          <p:cNvSpPr txBox="1"/>
          <p:nvPr/>
        </p:nvSpPr>
        <p:spPr>
          <a:xfrm>
            <a:off x="345543" y="853212"/>
            <a:ext cx="1367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Accueil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0979A-AD48-43A4-B123-9551A4B55172}"/>
              </a:ext>
            </a:extLst>
          </p:cNvPr>
          <p:cNvSpPr/>
          <p:nvPr/>
        </p:nvSpPr>
        <p:spPr>
          <a:xfrm>
            <a:off x="4320209" y="1239906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343E-2CAC-4175-8EC3-1C998B7E19A6}"/>
              </a:ext>
            </a:extLst>
          </p:cNvPr>
          <p:cNvSpPr/>
          <p:nvPr/>
        </p:nvSpPr>
        <p:spPr>
          <a:xfrm>
            <a:off x="4404736" y="1304639"/>
            <a:ext cx="3634319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4C8E79-8F14-4FEB-92B9-2BDF8AF7714F}"/>
              </a:ext>
            </a:extLst>
          </p:cNvPr>
          <p:cNvSpPr/>
          <p:nvPr/>
        </p:nvSpPr>
        <p:spPr>
          <a:xfrm>
            <a:off x="4404736" y="1767635"/>
            <a:ext cx="3634319" cy="624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D73725-24FF-4ED7-AAF7-44C3B1AAA741}"/>
              </a:ext>
            </a:extLst>
          </p:cNvPr>
          <p:cNvSpPr/>
          <p:nvPr/>
        </p:nvSpPr>
        <p:spPr>
          <a:xfrm>
            <a:off x="4404736" y="2466920"/>
            <a:ext cx="3634319" cy="391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B89798-0151-4DDB-90B6-54A206483C2C}"/>
              </a:ext>
            </a:extLst>
          </p:cNvPr>
          <p:cNvSpPr/>
          <p:nvPr/>
        </p:nvSpPr>
        <p:spPr>
          <a:xfrm>
            <a:off x="6096000" y="2673394"/>
            <a:ext cx="1842052" cy="463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89D46-9DF4-49A3-A01E-E07BD0BE8858}"/>
              </a:ext>
            </a:extLst>
          </p:cNvPr>
          <p:cNvSpPr/>
          <p:nvPr/>
        </p:nvSpPr>
        <p:spPr>
          <a:xfrm>
            <a:off x="4518991" y="3407015"/>
            <a:ext cx="1842052" cy="463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E9D54-6121-46BB-BA9E-049FE4C0BB87}"/>
              </a:ext>
            </a:extLst>
          </p:cNvPr>
          <p:cNvSpPr/>
          <p:nvPr/>
        </p:nvSpPr>
        <p:spPr>
          <a:xfrm>
            <a:off x="6096000" y="4195871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8C158E-72EB-4AE4-8106-87E6004E59DF}"/>
              </a:ext>
            </a:extLst>
          </p:cNvPr>
          <p:cNvSpPr/>
          <p:nvPr/>
        </p:nvSpPr>
        <p:spPr>
          <a:xfrm>
            <a:off x="4518991" y="4930712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698FB-247B-4ECD-879F-0D07B4539E94}"/>
              </a:ext>
            </a:extLst>
          </p:cNvPr>
          <p:cNvSpPr/>
          <p:nvPr/>
        </p:nvSpPr>
        <p:spPr>
          <a:xfrm>
            <a:off x="6096000" y="5687429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0C83DB-AB01-4838-858D-D07957CA628D}"/>
              </a:ext>
            </a:extLst>
          </p:cNvPr>
          <p:cNvSpPr/>
          <p:nvPr/>
        </p:nvSpPr>
        <p:spPr>
          <a:xfrm>
            <a:off x="6533322" y="3429000"/>
            <a:ext cx="1258956" cy="44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33C51-D86F-4982-ACDC-A781B7112A73}"/>
              </a:ext>
            </a:extLst>
          </p:cNvPr>
          <p:cNvSpPr/>
          <p:nvPr/>
        </p:nvSpPr>
        <p:spPr>
          <a:xfrm>
            <a:off x="4518991" y="2673394"/>
            <a:ext cx="1184461" cy="40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5EFD6C-C884-4C70-BA4E-258F9553A319}"/>
              </a:ext>
            </a:extLst>
          </p:cNvPr>
          <p:cNvSpPr/>
          <p:nvPr/>
        </p:nvSpPr>
        <p:spPr>
          <a:xfrm>
            <a:off x="4611757" y="4212663"/>
            <a:ext cx="1091695" cy="421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DAD6E6-C3FA-482A-964E-8ECEEFD146C0}"/>
              </a:ext>
            </a:extLst>
          </p:cNvPr>
          <p:cNvSpPr/>
          <p:nvPr/>
        </p:nvSpPr>
        <p:spPr>
          <a:xfrm>
            <a:off x="8295860" y="1239905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165586-02DD-476B-9C96-67335810515A}"/>
              </a:ext>
            </a:extLst>
          </p:cNvPr>
          <p:cNvSpPr txBox="1"/>
          <p:nvPr/>
        </p:nvSpPr>
        <p:spPr>
          <a:xfrm>
            <a:off x="4961514" y="853212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Prestations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F94BE12-5172-479E-B045-05C58A7CAB71}"/>
              </a:ext>
            </a:extLst>
          </p:cNvPr>
          <p:cNvSpPr txBox="1"/>
          <p:nvPr/>
        </p:nvSpPr>
        <p:spPr>
          <a:xfrm>
            <a:off x="9059682" y="853212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Page de contact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AF16E-0C8B-4793-A412-011049337B71}"/>
              </a:ext>
            </a:extLst>
          </p:cNvPr>
          <p:cNvSpPr/>
          <p:nvPr/>
        </p:nvSpPr>
        <p:spPr>
          <a:xfrm>
            <a:off x="8413520" y="1304639"/>
            <a:ext cx="3568055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182D91-72D2-4FA1-9DCD-883D22894207}"/>
              </a:ext>
            </a:extLst>
          </p:cNvPr>
          <p:cNvSpPr/>
          <p:nvPr/>
        </p:nvSpPr>
        <p:spPr>
          <a:xfrm>
            <a:off x="8413521" y="1766938"/>
            <a:ext cx="3568055" cy="624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CF7CBF27-ED65-4175-AE39-6DD63FAC14EB}"/>
              </a:ext>
            </a:extLst>
          </p:cNvPr>
          <p:cNvSpPr/>
          <p:nvPr/>
        </p:nvSpPr>
        <p:spPr>
          <a:xfrm>
            <a:off x="8902659" y="2694531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1F68F7A-DFB9-448C-AF4D-AC9ECB2B24E8}"/>
              </a:ext>
            </a:extLst>
          </p:cNvPr>
          <p:cNvSpPr/>
          <p:nvPr/>
        </p:nvSpPr>
        <p:spPr>
          <a:xfrm>
            <a:off x="9885187" y="2694531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EBDC700-6F9F-49E7-A910-76AFE8B496CB}"/>
              </a:ext>
            </a:extLst>
          </p:cNvPr>
          <p:cNvSpPr/>
          <p:nvPr/>
        </p:nvSpPr>
        <p:spPr>
          <a:xfrm>
            <a:off x="10878165" y="2673394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4C508-FA2C-4132-91A8-34275F97C6E4}"/>
              </a:ext>
            </a:extLst>
          </p:cNvPr>
          <p:cNvSpPr/>
          <p:nvPr/>
        </p:nvSpPr>
        <p:spPr>
          <a:xfrm>
            <a:off x="8746435" y="3470542"/>
            <a:ext cx="2998212" cy="306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Lorem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EF832A-047F-48BD-BF36-8134008F32D6}"/>
              </a:ext>
            </a:extLst>
          </p:cNvPr>
          <p:cNvSpPr/>
          <p:nvPr/>
        </p:nvSpPr>
        <p:spPr>
          <a:xfrm>
            <a:off x="8413520" y="4096984"/>
            <a:ext cx="3568055" cy="1270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Map</a:t>
            </a:r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E16BDE-0EC7-4AFD-90FA-ED3EA8712CFD}"/>
              </a:ext>
            </a:extLst>
          </p:cNvPr>
          <p:cNvSpPr/>
          <p:nvPr/>
        </p:nvSpPr>
        <p:spPr>
          <a:xfrm>
            <a:off x="8413520" y="5477162"/>
            <a:ext cx="3568055" cy="907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Footer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4379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TM03090434[[fn=Type de bois]]</Template>
  <TotalTime>125</TotalTime>
  <Words>206</Words>
  <Application>Microsoft Office PowerPoint</Application>
  <PresentationFormat>Grand écran</PresentationFormat>
  <Paragraphs>80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Cinzel Decorative</vt:lpstr>
      <vt:lpstr>Georgia</vt:lpstr>
      <vt:lpstr>Orbitron</vt:lpstr>
      <vt:lpstr>Trebuchet MS</vt:lpstr>
      <vt:lpstr>Wingdings</vt:lpstr>
      <vt:lpstr>Type de bois</vt:lpstr>
      <vt:lpstr>AUTO ECOLE DES MONTS</vt:lpstr>
      <vt:lpstr>CAHIER DES CHARGES</vt:lpstr>
      <vt:lpstr>PROBLEMATIQUE</vt:lpstr>
      <vt:lpstr>CONTEXTE</vt:lpstr>
      <vt:lpstr>Présentation PowerPoint</vt:lpstr>
      <vt:lpstr>CHARTE GRAPHIQUE</vt:lpstr>
      <vt:lpstr>LOGO</vt:lpstr>
      <vt:lpstr>ARBORESCENCE</vt:lpstr>
      <vt:lpstr>Présentation PowerPoint</vt:lpstr>
      <vt:lpstr>VISUELS UTILISES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ECOLE DES MONTS</dc:title>
  <dc:creator>Mélodie Mandolfo</dc:creator>
  <cp:lastModifiedBy>Mélodie Mandolfo</cp:lastModifiedBy>
  <cp:revision>1</cp:revision>
  <dcterms:created xsi:type="dcterms:W3CDTF">2021-05-17T12:39:14Z</dcterms:created>
  <dcterms:modified xsi:type="dcterms:W3CDTF">2021-05-17T14:44:37Z</dcterms:modified>
</cp:coreProperties>
</file>